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4971b1a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4971b1a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30c397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30c397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c4971b1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c4971b1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4971b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c4971b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c4971b1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c4971b1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4971b1a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4971b1a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562b46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562b460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562b460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562b460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e30c397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e30c397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icrosoft_365" TargetMode="External"/><Relationship Id="rId7" Type="http://schemas.openxmlformats.org/officeDocument/2006/relationships/hyperlink" Target="https://azure.microsoft.com/de-de/pricing/purchase-options/pay-as-you-g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.wikipedia.org/wiki/Microsoft_Azure" TargetMode="External"/><Relationship Id="rId5" Type="http://schemas.openxmlformats.org/officeDocument/2006/relationships/hyperlink" Target="https://docs.microsoft.com/de-de/office365/servicedescriptions/office-applications-service-description/office-applications-service-description" TargetMode="External"/><Relationship Id="rId4" Type="http://schemas.openxmlformats.org/officeDocument/2006/relationships/hyperlink" Target="https://www.mpcservice.com/office-365-business-fuer-unternehm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Office 365/ Azure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Timm Herweling, Cedric Möhle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https://de.wikipedia.org/wiki/Microsoft_365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https://www.mpcservice.com/office-365-business-fuer-unternehmen/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https://docs.microsoft.com/de-de/office365/servicedescriptions/office-applications-service-description/office-applications-service-description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https://de.wikipedia.org/wiki/Microsoft_Azure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7"/>
              </a:rPr>
              <a:t>https://azure.microsoft.com/de-de/pricing/purchase-options/pay-as-you-go/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Office 365 </a:t>
            </a:r>
            <a:endParaRPr sz="17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700"/>
              <a:t>Was ist office 365</a:t>
            </a:r>
            <a:endParaRPr sz="17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700"/>
              <a:t>Vor-/Nachteile </a:t>
            </a:r>
            <a:endParaRPr sz="17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700"/>
              <a:t>Anwendungsbereiche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Azure</a:t>
            </a:r>
            <a:endParaRPr sz="17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700"/>
              <a:t>Was ist Azure</a:t>
            </a:r>
            <a:endParaRPr sz="17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700"/>
              <a:t>Vor-/Nachteile </a:t>
            </a:r>
            <a:endParaRPr sz="17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700"/>
              <a:t>Anwendungsbereiche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Office 365 ?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948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1377"/>
              <a:t>Office 365 besteht aus Online Diensten, office Webanwendungen und office Software</a:t>
            </a:r>
            <a:endParaRPr sz="1377"/>
          </a:p>
          <a:p>
            <a:pPr marL="457200" lvl="0" indent="-30948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377"/>
              <a:t>Microsoft 365 gibt es als Privates Paket  und als Business Paket </a:t>
            </a:r>
            <a:endParaRPr sz="1377"/>
          </a:p>
          <a:p>
            <a:pPr marL="457200" lvl="0" indent="-30948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377"/>
              <a:t>office 365 ist ein abonnements system </a:t>
            </a:r>
            <a:endParaRPr sz="1377"/>
          </a:p>
          <a:p>
            <a:pPr marL="457200" lvl="0" indent="-30948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377"/>
              <a:t>Alle Daten werden in rechenzentren von Microsoft gespeichert </a:t>
            </a:r>
            <a:endParaRPr sz="1377"/>
          </a:p>
          <a:p>
            <a:pPr marL="457200" lvl="0" indent="-30948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377"/>
              <a:t>alle Microsoft Anwendungen können als Bausteine individuell nach bedürfnissen zusammen gesetzt werden</a:t>
            </a:r>
            <a:endParaRPr sz="1377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 und Nachteile von Office 365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Vorteile: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Flexibilität und einfache verwaltung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Mobiles Arbeiten und bessere Arbeit mit Teams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Neuesten Versionen durch Automatische Updates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Sicherheit bei Archivierung und Datenschutz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Keine Kosten für IT und Server Infrastruktur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Nachteile: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Kein Zugriff auf Office 365 bei schlechter Internet verbindung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Automatische Updates verursachen Inkompatibilität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Es ist relativ Teuer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Anwendungsszenarien 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Office Anwendungen wie Word, Excel und Powerpoint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Office für Business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Infrastruktur von E-mail und Datei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Business Anwendungen, Business Apps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Sicherheitseinrichtungen wie E-Mail verschlüsselung etc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Kommunikation über Teams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Azure?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Azure besteht aus Online Diensten, Webanwendungen und Software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Azure ist ein Abonnements 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Alle Daten werden in Rechenzentren von Microsoft gespeichert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Alle Microsoft Anwendungen können als Bausteine individuell zusammengesetzt werden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Richtet sich in erster Linie an Softwareentwickler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 und Nachteile von Azure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Vorteile: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Neuesten Versionen durch Automatische Updates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Sicherheit bei Archivierung und Datenschutz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Flexibilität und einfache verwaltung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Mobiles Arbeiten und bessere Arbeit mit Teams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Nachteile: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Automatische Updates verursachen inkompatibilität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Alle Daten liegen bei Microsoft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Kein Zugriff auf Azure bei schlechter Internet Verbindung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Anwendungsbereiche 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Software-Entwicklung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App-Entwicklung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Datenbanken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Web-Anwendung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3700"/>
              <a:t>Noch Fragen ?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Bildschirmpräsentation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Lato</vt:lpstr>
      <vt:lpstr>Montserrat</vt:lpstr>
      <vt:lpstr>Focus</vt:lpstr>
      <vt:lpstr>Office 365/ Azure</vt:lpstr>
      <vt:lpstr>Inhalt  Office 365  Was ist office 365 Vor-/Nachteile  Anwendungsbereiche   Azure Was ist Azure Vor-/Nachteile  Anwendungsbereiche  </vt:lpstr>
      <vt:lpstr>Was ist Office 365 ?</vt:lpstr>
      <vt:lpstr>Vor und Nachteile von Office 365</vt:lpstr>
      <vt:lpstr>Anwendungsszenarien </vt:lpstr>
      <vt:lpstr>Was ist Azure?</vt:lpstr>
      <vt:lpstr>Vor und Nachteile von Azure</vt:lpstr>
      <vt:lpstr>Anwendungsbereiche 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365/ Azure</dc:title>
  <dc:creator>Cedric</dc:creator>
  <cp:lastModifiedBy>Cedric</cp:lastModifiedBy>
  <cp:revision>2</cp:revision>
  <dcterms:modified xsi:type="dcterms:W3CDTF">2021-02-15T21:44:08Z</dcterms:modified>
</cp:coreProperties>
</file>