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51" r:id="rId6"/>
    <p:sldId id="343" r:id="rId7"/>
    <p:sldId id="360" r:id="rId8"/>
    <p:sldId id="344" r:id="rId9"/>
    <p:sldId id="358" r:id="rId10"/>
    <p:sldId id="352" r:id="rId11"/>
    <p:sldId id="355" r:id="rId12"/>
    <p:sldId id="359" r:id="rId13"/>
    <p:sldId id="350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4DC"/>
    <a:srgbClr val="FBE384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F6C50-6E3D-5E42-A4F2-77B6E71FA6B0}" v="517" dt="2021-02-10T10:33:03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  <pc:docChgLst>
    <pc:chgData name="FS13 HHBK" userId="1b34beab22fd3199" providerId="LiveId" clId="{378F6C50-6E3D-5E42-A4F2-77B6E71FA6B0}"/>
    <pc:docChg chg="undo custSel delSld modSld sldOrd">
      <pc:chgData name="FS13 HHBK" userId="1b34beab22fd3199" providerId="LiveId" clId="{378F6C50-6E3D-5E42-A4F2-77B6E71FA6B0}" dt="2021-02-10T10:33:03.153" v="1372"/>
      <pc:docMkLst>
        <pc:docMk/>
      </pc:docMkLst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622761875" sldId="321"/>
        </pc:sldMkLst>
      </pc:sldChg>
      <pc:sldChg chg="delSp modSp mod">
        <pc:chgData name="FS13 HHBK" userId="1b34beab22fd3199" providerId="LiveId" clId="{378F6C50-6E3D-5E42-A4F2-77B6E71FA6B0}" dt="2021-02-10T10:32:20.340" v="1368" actId="20577"/>
        <pc:sldMkLst>
          <pc:docMk/>
          <pc:sldMk cId="2605473726" sldId="335"/>
        </pc:sldMkLst>
        <pc:spChg chg="mod">
          <ac:chgData name="FS13 HHBK" userId="1b34beab22fd3199" providerId="LiveId" clId="{378F6C50-6E3D-5E42-A4F2-77B6E71FA6B0}" dt="2021-02-10T10:32:20.340" v="1368" actId="20577"/>
          <ac:spMkLst>
            <pc:docMk/>
            <pc:sldMk cId="2605473726" sldId="335"/>
            <ac:spMk id="3" creationId="{CA8ECC17-4660-124A-8996-54F15FD169C0}"/>
          </ac:spMkLst>
        </pc:spChg>
        <pc:spChg chg="del">
          <ac:chgData name="FS13 HHBK" userId="1b34beab22fd3199" providerId="LiveId" clId="{378F6C50-6E3D-5E42-A4F2-77B6E71FA6B0}" dt="2021-02-10T10:32:15.632" v="1367" actId="478"/>
          <ac:spMkLst>
            <pc:docMk/>
            <pc:sldMk cId="2605473726" sldId="335"/>
            <ac:spMk id="4" creationId="{A8B846CF-8D92-484A-98A5-6A536123AF20}"/>
          </ac:spMkLst>
        </pc:spChg>
        <pc:spChg chg="del">
          <ac:chgData name="FS13 HHBK" userId="1b34beab22fd3199" providerId="LiveId" clId="{378F6C50-6E3D-5E42-A4F2-77B6E71FA6B0}" dt="2021-02-10T10:32:12.950" v="1366" actId="478"/>
          <ac:spMkLst>
            <pc:docMk/>
            <pc:sldMk cId="2605473726" sldId="335"/>
            <ac:spMk id="5" creationId="{D4DF3752-6B7D-E24F-9C3D-C6C5E10AF9D9}"/>
          </ac:spMkLst>
        </pc:spChg>
        <pc:spChg chg="mod">
          <ac:chgData name="FS13 HHBK" userId="1b34beab22fd3199" providerId="LiveId" clId="{378F6C50-6E3D-5E42-A4F2-77B6E71FA6B0}" dt="2021-02-10T09:31:55.785" v="15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del">
        <pc:chgData name="FS13 HHBK" userId="1b34beab22fd3199" providerId="LiveId" clId="{378F6C50-6E3D-5E42-A4F2-77B6E71FA6B0}" dt="2021-02-10T09:35:11.770" v="174" actId="2696"/>
        <pc:sldMkLst>
          <pc:docMk/>
          <pc:sldMk cId="3285891305" sldId="342"/>
        </pc:sldMkLst>
      </pc:sldChg>
      <pc:sldChg chg="delSp modSp mod ord">
        <pc:chgData name="FS13 HHBK" userId="1b34beab22fd3199" providerId="LiveId" clId="{378F6C50-6E3D-5E42-A4F2-77B6E71FA6B0}" dt="2021-02-10T10:32:02.456" v="1363" actId="478"/>
        <pc:sldMkLst>
          <pc:docMk/>
          <pc:sldMk cId="4017832845" sldId="343"/>
        </pc:sldMkLst>
        <pc:spChg chg="mod">
          <ac:chgData name="FS13 HHBK" userId="1b34beab22fd3199" providerId="LiveId" clId="{378F6C50-6E3D-5E42-A4F2-77B6E71FA6B0}" dt="2021-02-10T09:36:44.718" v="223" actId="20577"/>
          <ac:spMkLst>
            <pc:docMk/>
            <pc:sldMk cId="4017832845" sldId="343"/>
            <ac:spMk id="3" creationId="{0EC737E2-1EBF-6244-8E0A-274D170CCCE9}"/>
          </ac:spMkLst>
        </pc:spChg>
        <pc:spChg chg="del">
          <ac:chgData name="FS13 HHBK" userId="1b34beab22fd3199" providerId="LiveId" clId="{378F6C50-6E3D-5E42-A4F2-77B6E71FA6B0}" dt="2021-02-10T10:32:02.456" v="1363" actId="478"/>
          <ac:spMkLst>
            <pc:docMk/>
            <pc:sldMk cId="4017832845" sldId="343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2:01.558" v="1362" actId="478"/>
          <ac:spMkLst>
            <pc:docMk/>
            <pc:sldMk cId="4017832845" sldId="343"/>
            <ac:spMk id="8" creationId="{93CCF4BC-CF2E-864A-A94A-6A501795B44A}"/>
          </ac:spMkLst>
        </pc:spChg>
        <pc:spChg chg="del mod">
          <ac:chgData name="FS13 HHBK" userId="1b34beab22fd3199" providerId="LiveId" clId="{378F6C50-6E3D-5E42-A4F2-77B6E71FA6B0}" dt="2021-02-10T09:36:47.655" v="225" actId="478"/>
          <ac:spMkLst>
            <pc:docMk/>
            <pc:sldMk cId="4017832845" sldId="343"/>
            <ac:spMk id="10" creationId="{721180A4-CD49-B846-9ED6-BA89F85291D5}"/>
          </ac:spMkLst>
        </pc:spChg>
      </pc:sldChg>
      <pc:sldChg chg="delSp modSp mod ord">
        <pc:chgData name="FS13 HHBK" userId="1b34beab22fd3199" providerId="LiveId" clId="{378F6C50-6E3D-5E42-A4F2-77B6E71FA6B0}" dt="2021-02-10T10:31:57.656" v="1361" actId="478"/>
        <pc:sldMkLst>
          <pc:docMk/>
          <pc:sldMk cId="3398884788" sldId="344"/>
        </pc:sldMkLst>
        <pc:spChg chg="mod">
          <ac:chgData name="FS13 HHBK" userId="1b34beab22fd3199" providerId="LiveId" clId="{378F6C50-6E3D-5E42-A4F2-77B6E71FA6B0}" dt="2021-02-10T09:37:40.370" v="236" actId="20577"/>
          <ac:spMkLst>
            <pc:docMk/>
            <pc:sldMk cId="3398884788" sldId="344"/>
            <ac:spMk id="2" creationId="{EDC35020-811A-6347-8ACA-87D6CC930F63}"/>
          </ac:spMkLst>
        </pc:spChg>
        <pc:spChg chg="del">
          <ac:chgData name="FS13 HHBK" userId="1b34beab22fd3199" providerId="LiveId" clId="{378F6C50-6E3D-5E42-A4F2-77B6E71FA6B0}" dt="2021-02-10T10:31:57.656" v="1361" actId="478"/>
          <ac:spMkLst>
            <pc:docMk/>
            <pc:sldMk cId="3398884788" sldId="344"/>
            <ac:spMk id="8" creationId="{52BACA66-F21C-F54F-948A-9B01B56D371E}"/>
          </ac:spMkLst>
        </pc:spChg>
        <pc:spChg chg="del">
          <ac:chgData name="FS13 HHBK" userId="1b34beab22fd3199" providerId="LiveId" clId="{378F6C50-6E3D-5E42-A4F2-77B6E71FA6B0}" dt="2021-02-10T10:31:56.360" v="1360" actId="478"/>
          <ac:spMkLst>
            <pc:docMk/>
            <pc:sldMk cId="3398884788" sldId="344"/>
            <ac:spMk id="9" creationId="{2691D2D0-EBFC-304B-8576-C758B313B6BD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51439976" sldId="347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81825828" sldId="348"/>
        </pc:sldMkLst>
      </pc:sldChg>
      <pc:sldChg chg="delSp modSp mod">
        <pc:chgData name="FS13 HHBK" userId="1b34beab22fd3199" providerId="LiveId" clId="{378F6C50-6E3D-5E42-A4F2-77B6E71FA6B0}" dt="2021-02-10T10:31:27.729" v="1355" actId="478"/>
        <pc:sldMkLst>
          <pc:docMk/>
          <pc:sldMk cId="1743235640" sldId="350"/>
        </pc:sldMkLst>
        <pc:spChg chg="mod">
          <ac:chgData name="FS13 HHBK" userId="1b34beab22fd3199" providerId="LiveId" clId="{378F6C50-6E3D-5E42-A4F2-77B6E71FA6B0}" dt="2021-02-10T10:31:22.695" v="1352" actId="20577"/>
          <ac:spMkLst>
            <pc:docMk/>
            <pc:sldMk cId="1743235640" sldId="350"/>
            <ac:spMk id="5" creationId="{788D6534-C18A-6F43-BFAE-88E2F83FD9B4}"/>
          </ac:spMkLst>
        </pc:spChg>
        <pc:spChg chg="del">
          <ac:chgData name="FS13 HHBK" userId="1b34beab22fd3199" providerId="LiveId" clId="{378F6C50-6E3D-5E42-A4F2-77B6E71FA6B0}" dt="2021-02-10T10:31:27.729" v="1355" actId="478"/>
          <ac:spMkLst>
            <pc:docMk/>
            <pc:sldMk cId="1743235640" sldId="350"/>
            <ac:spMk id="9" creationId="{5BE8D8D5-0CE7-1141-8183-6E10B7BA400D}"/>
          </ac:spMkLst>
        </pc:spChg>
        <pc:spChg chg="del mod">
          <ac:chgData name="FS13 HHBK" userId="1b34beab22fd3199" providerId="LiveId" clId="{378F6C50-6E3D-5E42-A4F2-77B6E71FA6B0}" dt="2021-02-10T10:31:26.728" v="1354" actId="478"/>
          <ac:spMkLst>
            <pc:docMk/>
            <pc:sldMk cId="1743235640" sldId="350"/>
            <ac:spMk id="10" creationId="{0D6FEB7E-4825-E14E-9BCA-BF3D17546C55}"/>
          </ac:spMkLst>
        </pc:spChg>
      </pc:sldChg>
      <pc:sldChg chg="delSp modSp mod">
        <pc:chgData name="FS13 HHBK" userId="1b34beab22fd3199" providerId="LiveId" clId="{378F6C50-6E3D-5E42-A4F2-77B6E71FA6B0}" dt="2021-02-10T10:32:08.240" v="1365" actId="478"/>
        <pc:sldMkLst>
          <pc:docMk/>
          <pc:sldMk cId="738577510" sldId="351"/>
        </pc:sldMkLst>
        <pc:spChg chg="mod">
          <ac:chgData name="FS13 HHBK" userId="1b34beab22fd3199" providerId="LiveId" clId="{378F6C50-6E3D-5E42-A4F2-77B6E71FA6B0}" dt="2021-02-10T09:34:31.683" v="149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378F6C50-6E3D-5E42-A4F2-77B6E71FA6B0}" dt="2021-02-10T09:34:51.939" v="173" actId="20577"/>
          <ac:spMkLst>
            <pc:docMk/>
            <pc:sldMk cId="738577510" sldId="351"/>
            <ac:spMk id="5" creationId="{23AB3FA8-4599-46DB-9C0B-749220AC2384}"/>
          </ac:spMkLst>
        </pc:spChg>
        <pc:spChg chg="del">
          <ac:chgData name="FS13 HHBK" userId="1b34beab22fd3199" providerId="LiveId" clId="{378F6C50-6E3D-5E42-A4F2-77B6E71FA6B0}" dt="2021-02-10T10:32:08.240" v="1365" actId="478"/>
          <ac:spMkLst>
            <pc:docMk/>
            <pc:sldMk cId="738577510" sldId="351"/>
            <ac:spMk id="7" creationId="{3E1CBAB8-36E6-1F40-B27E-7218D9AC8034}"/>
          </ac:spMkLst>
        </pc:spChg>
        <pc:spChg chg="del">
          <ac:chgData name="FS13 HHBK" userId="1b34beab22fd3199" providerId="LiveId" clId="{378F6C50-6E3D-5E42-A4F2-77B6E71FA6B0}" dt="2021-02-10T10:32:06.982" v="1364" actId="478"/>
          <ac:spMkLst>
            <pc:docMk/>
            <pc:sldMk cId="738577510" sldId="351"/>
            <ac:spMk id="8" creationId="{B21362CE-987D-084D-ACD5-DFCA241CD7CB}"/>
          </ac:spMkLst>
        </pc:spChg>
      </pc:sldChg>
      <pc:sldChg chg="delSp modSp mod ord">
        <pc:chgData name="FS13 HHBK" userId="1b34beab22fd3199" providerId="LiveId" clId="{378F6C50-6E3D-5E42-A4F2-77B6E71FA6B0}" dt="2021-02-10T10:31:45.553" v="1357" actId="478"/>
        <pc:sldMkLst>
          <pc:docMk/>
          <pc:sldMk cId="244918457" sldId="352"/>
        </pc:sldMkLst>
        <pc:spChg chg="mod">
          <ac:chgData name="FS13 HHBK" userId="1b34beab22fd3199" providerId="LiveId" clId="{378F6C50-6E3D-5E42-A4F2-77B6E71FA6B0}" dt="2021-02-10T10:04:57.613" v="653" actId="20577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378F6C50-6E3D-5E42-A4F2-77B6E71FA6B0}" dt="2021-02-10T10:14:09.762" v="904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378F6C50-6E3D-5E42-A4F2-77B6E71FA6B0}" dt="2021-02-10T09:39:47.334" v="314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378F6C50-6E3D-5E42-A4F2-77B6E71FA6B0}" dt="2021-02-10T09:39:56.285" v="315" actId="20577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378F6C50-6E3D-5E42-A4F2-77B6E71FA6B0}" dt="2021-02-10T09:40:00.695" v="316" actId="20577"/>
          <ac:spMkLst>
            <pc:docMk/>
            <pc:sldMk cId="244918457" sldId="352"/>
            <ac:spMk id="6" creationId="{DD49E377-69FC-6B46-BF8A-82373088B4BC}"/>
          </ac:spMkLst>
        </pc:spChg>
        <pc:spChg chg="del">
          <ac:chgData name="FS13 HHBK" userId="1b34beab22fd3199" providerId="LiveId" clId="{378F6C50-6E3D-5E42-A4F2-77B6E71FA6B0}" dt="2021-02-10T10:31:45.553" v="1357" actId="478"/>
          <ac:spMkLst>
            <pc:docMk/>
            <pc:sldMk cId="244918457" sldId="352"/>
            <ac:spMk id="10" creationId="{44E9B995-EB89-6A4F-AD39-6765F3DE1734}"/>
          </ac:spMkLst>
        </pc:spChg>
        <pc:spChg chg="del">
          <ac:chgData name="FS13 HHBK" userId="1b34beab22fd3199" providerId="LiveId" clId="{378F6C50-6E3D-5E42-A4F2-77B6E71FA6B0}" dt="2021-02-10T10:31:44.399" v="1356" actId="478"/>
          <ac:spMkLst>
            <pc:docMk/>
            <pc:sldMk cId="244918457" sldId="352"/>
            <ac:spMk id="11" creationId="{F19D9953-9DCB-BD46-997A-73B2AD770CCC}"/>
          </ac:spMkLst>
        </pc:spChg>
      </pc:sldChg>
      <pc:sldChg chg="del">
        <pc:chgData name="FS13 HHBK" userId="1b34beab22fd3199" providerId="LiveId" clId="{378F6C50-6E3D-5E42-A4F2-77B6E71FA6B0}" dt="2021-02-10T10:30:45.628" v="1331" actId="2696"/>
        <pc:sldMkLst>
          <pc:docMk/>
          <pc:sldMk cId="1696792912" sldId="354"/>
        </pc:sldMkLst>
      </pc:sldChg>
      <pc:sldChg chg="delSp modSp mod ord">
        <pc:chgData name="FS13 HHBK" userId="1b34beab22fd3199" providerId="LiveId" clId="{378F6C50-6E3D-5E42-A4F2-77B6E71FA6B0}" dt="2021-02-10T10:31:09.810" v="1333" actId="478"/>
        <pc:sldMkLst>
          <pc:docMk/>
          <pc:sldMk cId="1507150290" sldId="355"/>
        </pc:sldMkLst>
        <pc:spChg chg="del">
          <ac:chgData name="FS13 HHBK" userId="1b34beab22fd3199" providerId="LiveId" clId="{378F6C50-6E3D-5E42-A4F2-77B6E71FA6B0}" dt="2021-02-10T10:31:09.810" v="1333" actId="478"/>
          <ac:spMkLst>
            <pc:docMk/>
            <pc:sldMk cId="1507150290" sldId="355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08.801" v="1332" actId="478"/>
          <ac:spMkLst>
            <pc:docMk/>
            <pc:sldMk cId="1507150290" sldId="355"/>
            <ac:spMk id="8" creationId="{93CCF4BC-CF2E-864A-A94A-6A501795B44A}"/>
          </ac:spMkLst>
        </pc:spChg>
        <pc:spChg chg="mod">
          <ac:chgData name="FS13 HHBK" userId="1b34beab22fd3199" providerId="LiveId" clId="{378F6C50-6E3D-5E42-A4F2-77B6E71FA6B0}" dt="2021-02-10T09:38:37.760" v="280" actId="20577"/>
          <ac:spMkLst>
            <pc:docMk/>
            <pc:sldMk cId="1507150290" sldId="355"/>
            <ac:spMk id="17" creationId="{2A487B5B-08F6-7547-B53E-F933D7A37A12}"/>
          </ac:spMkLst>
        </pc:spChg>
        <pc:spChg chg="mod">
          <ac:chgData name="FS13 HHBK" userId="1b34beab22fd3199" providerId="LiveId" clId="{378F6C50-6E3D-5E42-A4F2-77B6E71FA6B0}" dt="2021-02-10T10:20:53.142" v="1091" actId="313"/>
          <ac:spMkLst>
            <pc:docMk/>
            <pc:sldMk cId="1507150290" sldId="355"/>
            <ac:spMk id="18" creationId="{8E5EA938-9F92-C24B-9CF5-1F8BFF430094}"/>
          </ac:spMkLst>
        </pc:spChg>
        <pc:spChg chg="mod">
          <ac:chgData name="FS13 HHBK" userId="1b34beab22fd3199" providerId="LiveId" clId="{378F6C50-6E3D-5E42-A4F2-77B6E71FA6B0}" dt="2021-02-10T10:21:42.855" v="1254" actId="20577"/>
          <ac:spMkLst>
            <pc:docMk/>
            <pc:sldMk cId="1507150290" sldId="355"/>
            <ac:spMk id="19" creationId="{27AE2720-CA7E-5948-9C27-537678285229}"/>
          </ac:spMkLst>
        </pc:spChg>
        <pc:spChg chg="mod">
          <ac:chgData name="FS13 HHBK" userId="1b34beab22fd3199" providerId="LiveId" clId="{378F6C50-6E3D-5E42-A4F2-77B6E71FA6B0}" dt="2021-02-10T10:22:39.974" v="1330" actId="20577"/>
          <ac:spMkLst>
            <pc:docMk/>
            <pc:sldMk cId="1507150290" sldId="355"/>
            <ac:spMk id="20" creationId="{1048CB80-7D50-D04B-9FB5-6946A7D779E7}"/>
          </ac:spMkLst>
        </pc:spChg>
        <pc:cxnChg chg="del">
          <ac:chgData name="FS13 HHBK" userId="1b34beab22fd3199" providerId="LiveId" clId="{378F6C50-6E3D-5E42-A4F2-77B6E71FA6B0}" dt="2021-02-10T10:22:30.358" v="1325" actId="478"/>
          <ac:cxnSpMkLst>
            <pc:docMk/>
            <pc:sldMk cId="1507150290" sldId="355"/>
            <ac:cxnSpMk id="23" creationId="{23EDA511-665C-8F44-8D9F-EC8BD81B9C56}"/>
          </ac:cxnSpMkLst>
        </pc:cxnChg>
        <pc:cxnChg chg="del">
          <ac:chgData name="FS13 HHBK" userId="1b34beab22fd3199" providerId="LiveId" clId="{378F6C50-6E3D-5E42-A4F2-77B6E71FA6B0}" dt="2021-02-10T10:22:28.880" v="1324" actId="478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711695974" sldId="356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802918702" sldId="357"/>
        </pc:sldMkLst>
      </pc:sldChg>
      <pc:sldChg chg="delSp modSp mod ord">
        <pc:chgData name="FS13 HHBK" userId="1b34beab22fd3199" providerId="LiveId" clId="{378F6C50-6E3D-5E42-A4F2-77B6E71FA6B0}" dt="2021-02-10T10:31:52.865" v="1359" actId="478"/>
        <pc:sldMkLst>
          <pc:docMk/>
          <pc:sldMk cId="1645044828" sldId="358"/>
        </pc:sldMkLst>
        <pc:spChg chg="mod">
          <ac:chgData name="FS13 HHBK" userId="1b34beab22fd3199" providerId="LiveId" clId="{378F6C50-6E3D-5E42-A4F2-77B6E71FA6B0}" dt="2021-02-10T09:38:15.290" v="262" actId="20577"/>
          <ac:spMkLst>
            <pc:docMk/>
            <pc:sldMk cId="1645044828" sldId="358"/>
            <ac:spMk id="2" creationId="{A8E966EE-4FBD-534E-AAED-6C54465EF91C}"/>
          </ac:spMkLst>
        </pc:spChg>
        <pc:spChg chg="del">
          <ac:chgData name="FS13 HHBK" userId="1b34beab22fd3199" providerId="LiveId" clId="{378F6C50-6E3D-5E42-A4F2-77B6E71FA6B0}" dt="2021-02-10T10:31:52.865" v="1359" actId="478"/>
          <ac:spMkLst>
            <pc:docMk/>
            <pc:sldMk cId="1645044828" sldId="358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51.655" v="1358" actId="478"/>
          <ac:spMkLst>
            <pc:docMk/>
            <pc:sldMk cId="1645044828" sldId="358"/>
            <ac:spMk id="8" creationId="{93CCF4BC-CF2E-864A-A94A-6A501795B44A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497038131" sldId="359"/>
        </pc:sldMkLst>
      </pc:sldChg>
      <pc:sldChg chg="addSp delSp modSp mod">
        <pc:chgData name="FS13 HHBK" userId="1b34beab22fd3199" providerId="LiveId" clId="{378F6C50-6E3D-5E42-A4F2-77B6E71FA6B0}" dt="2021-02-10T10:33:03.153" v="1372"/>
        <pc:sldMkLst>
          <pc:docMk/>
          <pc:sldMk cId="3769099390" sldId="359"/>
        </pc:sldMkLst>
        <pc:spChg chg="mod">
          <ac:chgData name="FS13 HHBK" userId="1b34beab22fd3199" providerId="LiveId" clId="{378F6C50-6E3D-5E42-A4F2-77B6E71FA6B0}" dt="2021-02-10T10:32:59.661" v="1370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378F6C50-6E3D-5E42-A4F2-77B6E71FA6B0}" dt="2021-02-10T10:33:03.153" v="1372"/>
          <ac:spMkLst>
            <pc:docMk/>
            <pc:sldMk cId="3769099390" sldId="359"/>
            <ac:spMk id="8" creationId="{5BA4FEC0-3C04-B544-AE57-ED5A7A86DB17}"/>
          </ac:spMkLst>
        </pc:spChg>
      </pc:sldChg>
      <pc:sldChg chg="del">
        <pc:chgData name="FS13 HHBK" userId="1b34beab22fd3199" providerId="LiveId" clId="{378F6C50-6E3D-5E42-A4F2-77B6E71FA6B0}" dt="2021-02-10T09:35:24.922" v="175" actId="2696"/>
        <pc:sldMkLst>
          <pc:docMk/>
          <pc:sldMk cId="151988001" sldId="360"/>
        </pc:sldMkLst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Jan Rauhaus" userId="ad33ccb735764675" providerId="LiveId" clId="{FD76D42C-86CD-4B8F-A9F6-9DDE2C541C7B}"/>
    <pc:docChg chg="custSel addSld delSld modSld">
      <pc:chgData name="Jan Rauhaus" userId="ad33ccb735764675" providerId="LiveId" clId="{FD76D42C-86CD-4B8F-A9F6-9DDE2C541C7B}" dt="2021-02-10T10:28:28.037" v="20" actId="478"/>
      <pc:docMkLst>
        <pc:docMk/>
      </pc:docMkLst>
      <pc:sldChg chg="modSp add del mod setBg">
        <pc:chgData name="Jan Rauhaus" userId="ad33ccb735764675" providerId="LiveId" clId="{FD76D42C-86CD-4B8F-A9F6-9DDE2C541C7B}" dt="2021-02-10T10:26:45.381" v="4" actId="1076"/>
        <pc:sldMkLst>
          <pc:docMk/>
          <pc:sldMk cId="3398884788" sldId="344"/>
        </pc:sldMkLst>
        <pc:grpChg chg="mod">
          <ac:chgData name="Jan Rauhaus" userId="ad33ccb735764675" providerId="LiveId" clId="{FD76D42C-86CD-4B8F-A9F6-9DDE2C541C7B}" dt="2021-02-10T10:26:45.381" v="4" actId="1076"/>
          <ac:grpSpMkLst>
            <pc:docMk/>
            <pc:sldMk cId="3398884788" sldId="344"/>
            <ac:grpSpMk id="10" creationId="{596AD7E8-A0D9-43B1-8122-CF8D97E3B053}"/>
          </ac:grpSpMkLst>
        </pc:grpChg>
      </pc:sldChg>
      <pc:sldChg chg="add del">
        <pc:chgData name="Jan Rauhaus" userId="ad33ccb735764675" providerId="LiveId" clId="{FD76D42C-86CD-4B8F-A9F6-9DDE2C541C7B}" dt="2021-02-10T10:27:09.312" v="6"/>
        <pc:sldMkLst>
          <pc:docMk/>
          <pc:sldMk cId="1645044828" sldId="358"/>
        </pc:sldMkLst>
      </pc:sldChg>
      <pc:sldChg chg="modSp new mod">
        <pc:chgData name="Jan Rauhaus" userId="ad33ccb735764675" providerId="LiveId" clId="{FD76D42C-86CD-4B8F-A9F6-9DDE2C541C7B}" dt="2021-02-10T10:27:41.572" v="15"/>
        <pc:sldMkLst>
          <pc:docMk/>
          <pc:sldMk cId="3769099390" sldId="359"/>
        </pc:sldMkLst>
        <pc:spChg chg="mod">
          <ac:chgData name="Jan Rauhaus" userId="ad33ccb735764675" providerId="LiveId" clId="{FD76D42C-86CD-4B8F-A9F6-9DDE2C541C7B}" dt="2021-02-10T10:27:31.720" v="14" actId="20577"/>
          <ac:spMkLst>
            <pc:docMk/>
            <pc:sldMk cId="3769099390" sldId="359"/>
            <ac:spMk id="2" creationId="{554CECD0-A972-4BA6-823A-ECAF0AE7A441}"/>
          </ac:spMkLst>
        </pc:spChg>
        <pc:spChg chg="mod">
          <ac:chgData name="Jan Rauhaus" userId="ad33ccb735764675" providerId="LiveId" clId="{FD76D42C-86CD-4B8F-A9F6-9DDE2C541C7B}" dt="2021-02-10T10:27:41.572" v="15"/>
          <ac:spMkLst>
            <pc:docMk/>
            <pc:sldMk cId="3769099390" sldId="359"/>
            <ac:spMk id="3" creationId="{57E6C1DE-4605-41FF-BF85-7496498861C0}"/>
          </ac:spMkLst>
        </pc:spChg>
      </pc:sldChg>
      <pc:sldChg chg="addSp delSp modSp add mod">
        <pc:chgData name="Jan Rauhaus" userId="ad33ccb735764675" providerId="LiveId" clId="{FD76D42C-86CD-4B8F-A9F6-9DDE2C541C7B}" dt="2021-02-10T10:28:28.037" v="20" actId="478"/>
        <pc:sldMkLst>
          <pc:docMk/>
          <pc:sldMk cId="230398451" sldId="360"/>
        </pc:sldMkLst>
        <pc:spChg chg="del mod">
          <ac:chgData name="Jan Rauhaus" userId="ad33ccb735764675" providerId="LiveId" clId="{FD76D42C-86CD-4B8F-A9F6-9DDE2C541C7B}" dt="2021-02-10T10:28:28.037" v="20" actId="478"/>
          <ac:spMkLst>
            <pc:docMk/>
            <pc:sldMk cId="230398451" sldId="360"/>
            <ac:spMk id="6" creationId="{1F133331-3964-49C1-8240-DE2D6481FFDB}"/>
          </ac:spMkLst>
        </pc:spChg>
        <pc:spChg chg="add mod">
          <ac:chgData name="Jan Rauhaus" userId="ad33ccb735764675" providerId="LiveId" clId="{FD76D42C-86CD-4B8F-A9F6-9DDE2C541C7B}" dt="2021-02-10T10:28:24.723" v="19"/>
          <ac:spMkLst>
            <pc:docMk/>
            <pc:sldMk cId="230398451" sldId="360"/>
            <ac:spMk id="8" creationId="{EDFC6662-26C4-45BE-B73D-6AF7C212C036}"/>
          </ac:spMkLst>
        </pc:spChg>
      </pc:sldChg>
    </pc:docChg>
  </pc:docChgLst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10T09:28:25.592" v="1128"/>
      <pc:docMkLst>
        <pc:docMk/>
      </pc:docMkLst>
      <pc:sldChg chg="modSp mod ord setBg">
        <pc:chgData name="FS13 HHBK" userId="1b34beab22fd3199" providerId="LiveId" clId="{D0F837BD-0389-F240-9B8F-6765DCC7026C}" dt="2020-12-10T09:28:25.592" v="1128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76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5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6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40CC77D4-161E-154A-A66F-81AB7D2C1BB6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DF3A6BDD-7842-E74D-94D6-E4E23EE2BB71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7F3FA3BF-D444-3F48-A4CF-8B1A25ACCA69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9685B069-8693-9A41-B972-7C646BA8587F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075EBD9-144F-874E-A6B5-D6D2AD2D4907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703D8DF-6572-F244-BB74-88690088BF3F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F055282-60F1-4A40-935E-AA4E605A35BA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EC5330C3-E199-4E4B-8033-89E89FDD5A08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BB5311A2-95A7-FA4B-B058-D62069BA4045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2199CEB2-9294-264F-A1A6-316B0C41FA74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65D60CD7-0F59-6C4D-8904-1F6340A4C1F9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12F5F414-EB18-C344-84E1-7D057DB73EB5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org/slide/913465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err="1"/>
              <a:t>Thin</a:t>
            </a:r>
            <a:r>
              <a:rPr lang="de-DE"/>
              <a:t> Clients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/>
              <a:t>Edge, </a:t>
            </a:r>
            <a:r>
              <a:rPr lang="de-DE" b="1" err="1"/>
              <a:t>Rauhaus</a:t>
            </a:r>
            <a:r>
              <a:rPr lang="de-DE" b="1"/>
              <a:t> - </a:t>
            </a:r>
            <a:r>
              <a:rPr lang="de-DE"/>
              <a:t>10. Februar 2021 </a:t>
            </a:r>
          </a:p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>
              <a:cs typeface="Biome Light" panose="020B0303030204020804" pitchFamily="34" charset="0"/>
            </a:endParaRPr>
          </a:p>
          <a:p>
            <a:pPr rtl="0"/>
            <a:r>
              <a:rPr lang="de-DE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3ECB81B6-9445-E64E-9DBE-C1B31C5AC605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01 Übersicht</a:t>
            </a:r>
          </a:p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02 Wesentliche Merkmale</a:t>
            </a:r>
          </a:p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03 Vorteile/Nachteile</a:t>
            </a:r>
          </a:p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04 </a:t>
            </a:r>
            <a:r>
              <a:rPr lang="de-DE" sz="2000" err="1">
                <a:cs typeface="Calibri"/>
              </a:rPr>
              <a:t>Anwendungszenarien</a:t>
            </a:r>
            <a:endParaRPr lang="de-DE" sz="2000"/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D4B7C7B-B7F4-1D42-915F-F3A23AF921E7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Auftragsstellung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r>
              <a:rPr lang="de-DE"/>
              <a:t>Auftrag 1: </a:t>
            </a:r>
          </a:p>
          <a:p>
            <a:r>
              <a:rPr lang="de-DE"/>
              <a:t>Erstellen Sie arbeitsteilig eine Kurzinformation auf Basis .</a:t>
            </a:r>
            <a:r>
              <a:rPr lang="de-DE" err="1"/>
              <a:t>ppt</a:t>
            </a:r>
            <a:r>
              <a:rPr lang="de-DE"/>
              <a:t> (5 min: Übersicht, wesentliche Merkmale, Vorteile, Nachteile, Anwendungsszenarien) zu folgenden (16) Stichworten aus dem Cloudcomputing:</a:t>
            </a:r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7E5C5BD-E5BF-3442-9E07-2DEFAAF3050E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 err="1">
                <a:solidFill>
                  <a:schemeClr val="bg1"/>
                </a:solidFill>
              </a:rPr>
              <a:t>Thin</a:t>
            </a:r>
            <a:r>
              <a:rPr lang="de-DE">
                <a:solidFill>
                  <a:schemeClr val="bg1"/>
                </a:solidFill>
              </a:rPr>
              <a:t> Clients - Jan </a:t>
            </a:r>
            <a:r>
              <a:rPr lang="de-DE" err="1">
                <a:solidFill>
                  <a:schemeClr val="bg1"/>
                </a:solidFill>
              </a:rPr>
              <a:t>Rauhaus</a:t>
            </a:r>
            <a:r>
              <a:rPr lang="de-DE">
                <a:solidFill>
                  <a:schemeClr val="bg1"/>
                </a:solidFill>
              </a:rPr>
              <a:t>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890C2-93BF-42BD-82F6-4DFCC378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80438" cy="645284"/>
          </a:xfrm>
        </p:spPr>
        <p:txBody>
          <a:bodyPr/>
          <a:lstStyle/>
          <a:p>
            <a:r>
              <a:rPr lang="de-DE" err="1"/>
              <a:t>Thin</a:t>
            </a:r>
            <a:r>
              <a:rPr lang="de-DE"/>
              <a:t>/Zero/Cloud-Client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678BC-6D79-4322-951E-829A37997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537141"/>
            <a:ext cx="4876800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>
                <a:effectLst/>
                <a:latin typeface="Arial" panose="020B0604020202020204" pitchFamily="34" charset="0"/>
              </a:rPr>
              <a:t>Während </a:t>
            </a:r>
            <a:r>
              <a:rPr lang="de-DE" b="0" i="0" err="1">
                <a:effectLst/>
                <a:latin typeface="Arial" panose="020B0604020202020204" pitchFamily="34" charset="0"/>
              </a:rPr>
              <a:t>Thin</a:t>
            </a:r>
            <a:r>
              <a:rPr lang="de-DE" b="0" i="0">
                <a:effectLst/>
                <a:latin typeface="Arial" panose="020B0604020202020204" pitchFamily="34" charset="0"/>
              </a:rPr>
              <a:t> Clients oftmals mit Standard-CPUs und Grafikprozessoren ausgestattet sind, verfügt ein Zero Client in der Regel über einen stromsparenden Prozessor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>
                <a:effectLst/>
                <a:latin typeface="Arial" panose="020B0604020202020204" pitchFamily="34" charset="0"/>
              </a:rPr>
              <a:t>Cloud Clients sind auf Zentralrechnern gespeicherte </a:t>
            </a:r>
            <a:r>
              <a:rPr lang="de-DE" b="0" i="0" err="1">
                <a:effectLst/>
                <a:latin typeface="Arial" panose="020B0604020202020204" pitchFamily="34" charset="0"/>
              </a:rPr>
              <a:t>systeme</a:t>
            </a:r>
            <a:endParaRPr lang="de-DE" b="0" i="0">
              <a:effectLst/>
              <a:latin typeface="Arial" panose="020B0604020202020204" pitchFamily="34" charset="0"/>
            </a:endParaRPr>
          </a:p>
          <a:p>
            <a:endParaRPr lang="de-DE">
              <a:latin typeface="Arial" panose="020B0604020202020204" pitchFamily="34" charset="0"/>
            </a:endParaRPr>
          </a:p>
          <a:p>
            <a:endParaRPr lang="de-DE" b="0" i="0">
              <a:effectLst/>
              <a:latin typeface="Arial" panose="020B0604020202020204" pitchFamily="34" charset="0"/>
            </a:endParaRPr>
          </a:p>
          <a:p>
            <a:endParaRPr lang="de-DE">
              <a:solidFill>
                <a:srgbClr val="666666"/>
              </a:solidFill>
              <a:latin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B15C-E477-4502-B7A1-6104B1BCF4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A703D8DF-6572-F244-BB74-88690088BF3F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AE4CF-6015-45ED-869D-85B1545D70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26" name="Picture 2" descr="Bildergebnis für thin vs zero vs cloud">
            <a:extLst>
              <a:ext uri="{FF2B5EF4-FFF2-40B4-BE49-F238E27FC236}">
                <a16:creationId xmlns:a16="http://schemas.microsoft.com/office/drawing/2014/main" id="{6712BB5A-67B6-4C30-8D43-69474D5D9F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250"/>
          <a:stretch>
            <a:fillRect/>
          </a:stretch>
        </p:blipFill>
        <p:spPr bwMode="auto">
          <a:xfrm>
            <a:off x="7161884" y="999068"/>
            <a:ext cx="4837112" cy="48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DFC6662-26C4-45BE-B73D-6AF7C212C036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732268" cy="184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Thin Clients - Jan Rauhaus, Niclas Edge</a:t>
            </a:r>
          </a:p>
        </p:txBody>
      </p:sp>
    </p:spTree>
    <p:extLst>
      <p:ext uri="{BB962C8B-B14F-4D97-AF65-F5344CB8AC3E}">
        <p14:creationId xmlns:p14="http://schemas.microsoft.com/office/powerpoint/2010/main" val="23039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769" y="1042252"/>
            <a:ext cx="5324475" cy="1325563"/>
          </a:xfrm>
        </p:spPr>
        <p:txBody>
          <a:bodyPr rtlCol="0"/>
          <a:lstStyle/>
          <a:p>
            <a:pPr rtl="0"/>
            <a:r>
              <a:rPr lang="de-DE" sz="4400"/>
              <a:t>Übersicht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543191" cy="2989263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err="1"/>
              <a:t>Thin</a:t>
            </a:r>
            <a:r>
              <a:rPr lang="de-DE" sz="1800"/>
              <a:t> Clients sind meist Rechner mit weniger Rechenleistung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err="1"/>
              <a:t>Thin</a:t>
            </a:r>
            <a:r>
              <a:rPr lang="de-DE" sz="1800"/>
              <a:t> Clients beziehen ihre Leistung von einem Zentralrechner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/>
              <a:t>Durch das Fehlen beweglicher Teile wie Lüfter kommt es bei 				  den Geräten seltener zu Störungen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/>
              <a:t>Im Prinzip wie RDP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/>
              <a:t>Kann Lizenzen sparen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EB1D227B-7A3E-0D4C-9CF8-EADB5BE91942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AD7E8-A0D9-43B1-8122-CF8D97E3B053}"/>
              </a:ext>
            </a:extLst>
          </p:cNvPr>
          <p:cNvGrpSpPr/>
          <p:nvPr/>
        </p:nvGrpSpPr>
        <p:grpSpPr>
          <a:xfrm>
            <a:off x="8041643" y="3965110"/>
            <a:ext cx="3180150" cy="1861856"/>
            <a:chOff x="4078223" y="4139184"/>
            <a:chExt cx="1449156" cy="88392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D2786A2-9B25-44DC-B919-EC088E588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2" t="6442" r="74526" b="58773"/>
            <a:stretch/>
          </p:blipFill>
          <p:spPr>
            <a:xfrm>
              <a:off x="4078223" y="4139184"/>
              <a:ext cx="749809" cy="88392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601DC05-C5EC-495A-8BAC-2226BEABF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316" t="6442" r="24842" b="58773"/>
            <a:stretch/>
          </p:blipFill>
          <p:spPr>
            <a:xfrm>
              <a:off x="4777570" y="4139184"/>
              <a:ext cx="749809" cy="883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Wesentliche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/>
              <a:t>Meist Weniger „Stromsparender“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/>
              <a:t>Für grafische Anwendungen nicht performant genug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/>
              <a:t>Setzt gute Infrastruktur voraus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/>
              <a:t>Weniger Störanfällig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/>
              <a:t>Einfacher zu betreuen </a:t>
            </a:r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CD313B53-026F-2841-BD7A-C1402430E415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763374" y="3557317"/>
            <a:ext cx="31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      Hardware</a:t>
            </a:r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Vorteile / Nachteile für Unternehmen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Vorteile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963884" cy="2997864"/>
          </a:xfrm>
        </p:spPr>
        <p:txBody>
          <a:bodyPr rtlCol="0"/>
          <a:lstStyle/>
          <a:p>
            <a:pPr rtl="0"/>
            <a:r>
              <a:rPr lang="de-DE"/>
              <a:t>Ermöglicht Arbeiten an jedem Arbeitsplatz</a:t>
            </a:r>
          </a:p>
          <a:p>
            <a:pPr lvl="1"/>
            <a:r>
              <a:rPr lang="de-DE"/>
              <a:t>Mit Identischer Arbeitsumgebung</a:t>
            </a:r>
          </a:p>
          <a:p>
            <a:pPr rtl="0"/>
            <a:r>
              <a:rPr lang="de-DE"/>
              <a:t>Einfacher zu betreuen dank zentraler Infrastruktur</a:t>
            </a:r>
          </a:p>
          <a:p>
            <a:pPr lvl="1"/>
            <a:r>
              <a:rPr lang="de-DE"/>
              <a:t>Einfaches Installieren</a:t>
            </a:r>
          </a:p>
          <a:p>
            <a:pPr rtl="0"/>
            <a:r>
              <a:rPr lang="de-DE"/>
              <a:t>Hardware besitzt keine beweglichen Teile</a:t>
            </a:r>
          </a:p>
          <a:p>
            <a:pPr lvl="1"/>
            <a:r>
              <a:rPr lang="de-DE"/>
              <a:t>Weniger anfällig für Störungen</a:t>
            </a:r>
          </a:p>
          <a:p>
            <a:pPr lvl="1"/>
            <a:r>
              <a:rPr lang="de-DE"/>
              <a:t>Längere Lebensdauer (etwa 7 Jahre)</a:t>
            </a:r>
          </a:p>
          <a:p>
            <a:pPr lvl="2"/>
            <a:r>
              <a:rPr lang="de-DE"/>
              <a:t>Standard Desktop PC –liegt bei 4 Jahren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2578970"/>
          </a:xfrm>
        </p:spPr>
        <p:txBody>
          <a:bodyPr rtlCol="0"/>
          <a:lstStyle/>
          <a:p>
            <a:pPr rtl="0"/>
            <a:r>
              <a:rPr lang="de-DE"/>
              <a:t>Internetverbindung ist ein muss</a:t>
            </a:r>
          </a:p>
          <a:p>
            <a:pPr rtl="0"/>
            <a:r>
              <a:rPr lang="de-DE"/>
              <a:t>Abhängig vom Terminal-Server </a:t>
            </a:r>
          </a:p>
          <a:p>
            <a:pPr rtl="0"/>
            <a:r>
              <a:rPr lang="de-DE"/>
              <a:t>Wenig grafische Leistung</a:t>
            </a:r>
          </a:p>
          <a:p>
            <a:pPr rtl="0"/>
            <a:r>
              <a:rPr lang="de-DE"/>
              <a:t>Meist beschränkte Peripherie-Unterstützung</a:t>
            </a:r>
          </a:p>
          <a:p>
            <a:pPr rtl="0"/>
            <a:r>
              <a:rPr lang="de-DE"/>
              <a:t>Lizenznutzung oft nicht auf </a:t>
            </a:r>
            <a:r>
              <a:rPr lang="de-DE" err="1"/>
              <a:t>Thin</a:t>
            </a:r>
            <a:r>
              <a:rPr lang="de-DE"/>
              <a:t> Client ausgelegt</a:t>
            </a:r>
          </a:p>
          <a:p>
            <a:pPr lvl="1"/>
            <a:r>
              <a:rPr lang="de-DE"/>
              <a:t>Software nicht für Remote ausgelegt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76A88ED-1E19-7F43-82E8-8D369C85DA08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 err="1">
                <a:solidFill>
                  <a:schemeClr val="bg1"/>
                </a:solidFill>
              </a:rPr>
              <a:t>Thin</a:t>
            </a:r>
            <a:r>
              <a:rPr lang="de-DE">
                <a:solidFill>
                  <a:schemeClr val="bg1"/>
                </a:solidFill>
              </a:rPr>
              <a:t> Clients - Jan </a:t>
            </a:r>
            <a:r>
              <a:rPr lang="de-DE" err="1">
                <a:solidFill>
                  <a:schemeClr val="bg1"/>
                </a:solidFill>
              </a:rPr>
              <a:t>Rauhaus</a:t>
            </a:r>
            <a:r>
              <a:rPr lang="de-DE">
                <a:solidFill>
                  <a:schemeClr val="bg1"/>
                </a:solidFill>
              </a:rPr>
              <a:t>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E764324-0A77-1C42-BD61-613344CBCFCB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 err="1"/>
              <a:t>Anwendungszenarien</a:t>
            </a:r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1" y="2252348"/>
            <a:ext cx="3004584" cy="3568696"/>
          </a:xfrm>
        </p:spPr>
        <p:txBody>
          <a:bodyPr rtlCol="0"/>
          <a:lstStyle/>
          <a:p>
            <a:r>
              <a:rPr lang="de-DE" sz="1600" b="1"/>
              <a:t>Beispiel 1 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Büro Ohne feste Sitzplätze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Man kann ohne Probleme an jedem Arbeitsplatz arbeiten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maximale Flexibilität</a:t>
            </a:r>
          </a:p>
          <a:p>
            <a:pPr rtl="0"/>
            <a:endParaRPr lang="de-DE" sz="1600"/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Beispiel 2</a:t>
            </a:r>
          </a:p>
          <a:p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Vertreter die an verschiedenen Standorten arbeiten müssen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Können an jedem Rechner arbeiten dank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Clients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7849355" y="2252348"/>
            <a:ext cx="2936410" cy="325375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Beispiel 3</a:t>
            </a:r>
          </a:p>
          <a:p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Betrieb legt verstärkt Wert auf Sicherheit</a:t>
            </a:r>
            <a:endParaRPr lang="de-DE" sz="1600" b="1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ECD0-A972-4BA6-823A-ECAF0AE7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6C1DE-4605-41FF-BF85-749649886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https://slideplayer.org/slide/913465/</a:t>
            </a:r>
            <a:endParaRPr lang="de-DE"/>
          </a:p>
          <a:p>
            <a:r>
              <a:rPr lang="de-DE"/>
              <a:t>https://</a:t>
            </a:r>
            <a:r>
              <a:rPr lang="de-DE" err="1"/>
              <a:t>www.wintotal.de</a:t>
            </a:r>
            <a:r>
              <a:rPr lang="de-DE"/>
              <a:t>/</a:t>
            </a:r>
            <a:r>
              <a:rPr lang="de-DE" err="1"/>
              <a:t>thin</a:t>
            </a:r>
            <a:r>
              <a:rPr lang="de-DE"/>
              <a:t>-client/ </a:t>
            </a: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58762-3028-4C8F-8A5E-15FA9144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B34B2-EBCA-4F63-A5B2-2BD7EA8EDB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rtl="0"/>
            <a:fld id="{7F3FA3BF-D444-3F48-A4CF-8B1A25ACCA69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108D3-A81A-497C-8D11-27E820DF28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AFC46-99AC-4905-ABF8-47B63D4CBE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90993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Design1</vt:lpstr>
      <vt:lpstr>Thin Clients</vt:lpstr>
      <vt:lpstr>Agenda</vt:lpstr>
      <vt:lpstr>Auftragsstellung</vt:lpstr>
      <vt:lpstr>Thin/Zero/Cloud-Client</vt:lpstr>
      <vt:lpstr>Übersicht</vt:lpstr>
      <vt:lpstr>Wesentliche Merkmale</vt:lpstr>
      <vt:lpstr>Vorteile / Nachteile für Unternehmen</vt:lpstr>
      <vt:lpstr>Anwendungszenarien</vt:lpstr>
      <vt:lpstr>Quellen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revision>1</cp:revision>
  <dcterms:created xsi:type="dcterms:W3CDTF">2020-12-07T07:23:20Z</dcterms:created>
  <dcterms:modified xsi:type="dcterms:W3CDTF">2021-02-10T10:33:05Z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