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BCB42-46FF-49DB-AF44-AEDCDBDABB0A}" v="10" dt="2021-02-13T14:05:2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men Aydemir (Europe)" userId="e45ef242-ec62-480a-9f4a-16560be67f69" providerId="ADAL" clId="{658BCB42-46FF-49DB-AF44-AEDCDBDABB0A}"/>
    <pc:docChg chg="addSld delSld modSld">
      <pc:chgData name="Seymen Aydemir (Europe)" userId="e45ef242-ec62-480a-9f4a-16560be67f69" providerId="ADAL" clId="{658BCB42-46FF-49DB-AF44-AEDCDBDABB0A}" dt="2021-02-13T14:05:58.212" v="11" actId="47"/>
      <pc:docMkLst>
        <pc:docMk/>
      </pc:docMkLst>
      <pc:sldChg chg="modTransition">
        <pc:chgData name="Seymen Aydemir (Europe)" userId="e45ef242-ec62-480a-9f4a-16560be67f69" providerId="ADAL" clId="{658BCB42-46FF-49DB-AF44-AEDCDBDABB0A}" dt="2021-02-13T14:04:58.831" v="0"/>
        <pc:sldMkLst>
          <pc:docMk/>
          <pc:sldMk cId="3236096472" sldId="256"/>
        </pc:sldMkLst>
      </pc:sldChg>
      <pc:sldChg chg="modTransition">
        <pc:chgData name="Seymen Aydemir (Europe)" userId="e45ef242-ec62-480a-9f4a-16560be67f69" providerId="ADAL" clId="{658BCB42-46FF-49DB-AF44-AEDCDBDABB0A}" dt="2021-02-13T14:05:04.299" v="1"/>
        <pc:sldMkLst>
          <pc:docMk/>
          <pc:sldMk cId="2782826840" sldId="257"/>
        </pc:sldMkLst>
      </pc:sldChg>
      <pc:sldChg chg="modTransition">
        <pc:chgData name="Seymen Aydemir (Europe)" userId="e45ef242-ec62-480a-9f4a-16560be67f69" providerId="ADAL" clId="{658BCB42-46FF-49DB-AF44-AEDCDBDABB0A}" dt="2021-02-13T14:05:11.919" v="3"/>
        <pc:sldMkLst>
          <pc:docMk/>
          <pc:sldMk cId="3728413268" sldId="258"/>
        </pc:sldMkLst>
      </pc:sldChg>
      <pc:sldChg chg="modTransition">
        <pc:chgData name="Seymen Aydemir (Europe)" userId="e45ef242-ec62-480a-9f4a-16560be67f69" providerId="ADAL" clId="{658BCB42-46FF-49DB-AF44-AEDCDBDABB0A}" dt="2021-02-13T14:05:08.007" v="2"/>
        <pc:sldMkLst>
          <pc:docMk/>
          <pc:sldMk cId="816187973" sldId="259"/>
        </pc:sldMkLst>
      </pc:sldChg>
      <pc:sldChg chg="modTransition">
        <pc:chgData name="Seymen Aydemir (Europe)" userId="e45ef242-ec62-480a-9f4a-16560be67f69" providerId="ADAL" clId="{658BCB42-46FF-49DB-AF44-AEDCDBDABB0A}" dt="2021-02-13T14:05:18.994" v="5"/>
        <pc:sldMkLst>
          <pc:docMk/>
          <pc:sldMk cId="138430180" sldId="260"/>
        </pc:sldMkLst>
      </pc:sldChg>
      <pc:sldChg chg="modTransition">
        <pc:chgData name="Seymen Aydemir (Europe)" userId="e45ef242-ec62-480a-9f4a-16560be67f69" providerId="ADAL" clId="{658BCB42-46FF-49DB-AF44-AEDCDBDABB0A}" dt="2021-02-13T14:05:29.954" v="9"/>
        <pc:sldMkLst>
          <pc:docMk/>
          <pc:sldMk cId="4030149562" sldId="261"/>
        </pc:sldMkLst>
      </pc:sldChg>
      <pc:sldChg chg="new del">
        <pc:chgData name="Seymen Aydemir (Europe)" userId="e45ef242-ec62-480a-9f4a-16560be67f69" providerId="ADAL" clId="{658BCB42-46FF-49DB-AF44-AEDCDBDABB0A}" dt="2021-02-13T14:05:58.212" v="11" actId="47"/>
        <pc:sldMkLst>
          <pc:docMk/>
          <pc:sldMk cId="380641022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06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01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84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94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41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91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6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3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8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8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12633E-F746-4808-AE4C-B363396A6054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73DF74-2177-4968-8647-9605F208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9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7FAE2-5C2C-4730-92EF-D32B07603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sz="5000" dirty="0" err="1"/>
              <a:t>hyperconverged</a:t>
            </a:r>
            <a:r>
              <a:rPr lang="de-DE" sz="5000" dirty="0"/>
              <a:t> </a:t>
            </a:r>
            <a:r>
              <a:rPr lang="de-DE" sz="5000" dirty="0" err="1"/>
              <a:t>infrastructure</a:t>
            </a:r>
            <a:r>
              <a:rPr lang="de-DE" sz="5000" dirty="0"/>
              <a:t> (HCI)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14D5CD-48EC-41CE-809E-83D8EC3B2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de-DE" dirty="0"/>
              <a:t>Seymen Aydemir</a:t>
            </a:r>
          </a:p>
        </p:txBody>
      </p:sp>
    </p:spTree>
    <p:extLst>
      <p:ext uri="{BB962C8B-B14F-4D97-AF65-F5344CB8AC3E}">
        <p14:creationId xmlns:p14="http://schemas.microsoft.com/office/powerpoint/2010/main" val="3236096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6833D3-3282-40E9-AFAE-C208105B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de-DE" sz="2000" dirty="0"/>
              <a:t>Was ist eine Hyperkonvergente Infrastruktur?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152C-7F53-4023-AF45-6D966AEB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IT-Architekturansatz </a:t>
            </a:r>
          </a:p>
          <a:p>
            <a:r>
              <a:rPr lang="de-DE" dirty="0">
                <a:solidFill>
                  <a:srgbClr val="404040"/>
                </a:solidFill>
              </a:rPr>
              <a:t>Komponente wie  Server, Storage, virtuelle Maschinen und Networking zu einem einzigen  Software-definierten System zusammengefasst</a:t>
            </a:r>
          </a:p>
          <a:p>
            <a:r>
              <a:rPr lang="de-DE" dirty="0">
                <a:solidFill>
                  <a:srgbClr val="404040"/>
                </a:solidFill>
              </a:rPr>
              <a:t>einzelne Infrastrukturkomponente sind von der Hardware entkoppelt</a:t>
            </a:r>
          </a:p>
          <a:p>
            <a:r>
              <a:rPr lang="de-DE" dirty="0">
                <a:solidFill>
                  <a:srgbClr val="404040"/>
                </a:solidFill>
              </a:rPr>
              <a:t>zentral administrierbar und überwachbar</a:t>
            </a:r>
          </a:p>
          <a:p>
            <a:r>
              <a:rPr lang="de-DE" dirty="0">
                <a:solidFill>
                  <a:srgbClr val="404040"/>
                </a:solidFill>
              </a:rPr>
              <a:t>Stammen oft von Hersteller die das Produktpaket supporten</a:t>
            </a:r>
          </a:p>
          <a:p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2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62620B5-5A6F-40D6-B87C-83810C78AE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62" y="293687"/>
            <a:ext cx="7864475" cy="6270625"/>
          </a:xfrm>
        </p:spPr>
      </p:pic>
    </p:spTree>
    <p:extLst>
      <p:ext uri="{BB962C8B-B14F-4D97-AF65-F5344CB8AC3E}">
        <p14:creationId xmlns:p14="http://schemas.microsoft.com/office/powerpoint/2010/main" val="81618797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3505F-D417-44FD-8492-B450A8BB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Vorteile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14981-C5D8-46D1-AABA-89117AB8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974" y="164565"/>
            <a:ext cx="5408696" cy="6444465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Vereinfachung der IT-Infrastruktur</a:t>
            </a:r>
          </a:p>
          <a:p>
            <a:r>
              <a:rPr lang="de-DE" dirty="0">
                <a:solidFill>
                  <a:schemeClr val="bg1"/>
                </a:solidFill>
              </a:rPr>
              <a:t>hohe Flexibilität und gute Skalierbarkeit</a:t>
            </a:r>
          </a:p>
          <a:p>
            <a:r>
              <a:rPr lang="de-DE" dirty="0">
                <a:solidFill>
                  <a:schemeClr val="bg1"/>
                </a:solidFill>
              </a:rPr>
              <a:t>einfache Automatisierung von Prozessen</a:t>
            </a:r>
          </a:p>
          <a:p>
            <a:r>
              <a:rPr lang="de-DE" dirty="0">
                <a:solidFill>
                  <a:schemeClr val="bg1"/>
                </a:solidFill>
              </a:rPr>
              <a:t>Virtualisierung der IT-Umgebung</a:t>
            </a:r>
          </a:p>
          <a:p>
            <a:r>
              <a:rPr lang="de-DE" dirty="0">
                <a:solidFill>
                  <a:schemeClr val="bg1"/>
                </a:solidFill>
              </a:rPr>
              <a:t>einfaches zentrales Management der kompletten IT-Infrastruktur</a:t>
            </a:r>
          </a:p>
          <a:p>
            <a:r>
              <a:rPr lang="de-DE" dirty="0">
                <a:solidFill>
                  <a:schemeClr val="bg1"/>
                </a:solidFill>
              </a:rPr>
              <a:t>kosteneffizient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1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B5E69B-653F-45EA-8DE0-FE0A08B3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Nachteile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CEA35-2641-4A85-A980-71FA54CC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Gefahr der Abhängigkeit von einzelnen Anbietern </a:t>
            </a:r>
          </a:p>
          <a:p>
            <a:r>
              <a:rPr lang="de-DE" dirty="0">
                <a:solidFill>
                  <a:schemeClr val="tx1"/>
                </a:solidFill>
              </a:rPr>
              <a:t>herausfordernde Ablösung der etablierten Einzelsysteme</a:t>
            </a:r>
          </a:p>
        </p:txBody>
      </p:sp>
    </p:spTree>
    <p:extLst>
      <p:ext uri="{BB962C8B-B14F-4D97-AF65-F5344CB8AC3E}">
        <p14:creationId xmlns:p14="http://schemas.microsoft.com/office/powerpoint/2010/main" val="13843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69C311-13F1-432A-B8B8-17A8CE15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Dank </a:t>
            </a:r>
            <a:r>
              <a:rPr lang="en-US" sz="48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für</a:t>
            </a:r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eure</a:t>
            </a:r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aufmerksamkeit</a:t>
            </a:r>
            <a:r>
              <a:rPr lang="en-US" sz="6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6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spc="200" baseline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Noch</a:t>
            </a:r>
            <a:r>
              <a:rPr lang="en-US" sz="2400" kern="1200" cap="all" spc="2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200" cap="all" spc="200" baseline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fragen</a:t>
            </a:r>
            <a:r>
              <a:rPr lang="en-US" sz="2400" kern="1200" cap="all" spc="2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014956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Paket</vt:lpstr>
      <vt:lpstr>hyperconverged infrastructure (HCI)</vt:lpstr>
      <vt:lpstr>Was ist eine Hyperkonvergente Infrastruktur?</vt:lpstr>
      <vt:lpstr>PowerPoint-Präsentation</vt:lpstr>
      <vt:lpstr>Vorteile</vt:lpstr>
      <vt:lpstr>Nachteile</vt:lpstr>
      <vt:lpstr>vielen Dank für eure aufmerksamkeit!  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hyperconverged infrastructure (HCI)</dc:title>
  <dc:creator>Seymen Aydemir (Europe)</dc:creator>
  <cp:lastModifiedBy>Seymen Aydemir (Europe)</cp:lastModifiedBy>
  <cp:revision>2</cp:revision>
  <dcterms:created xsi:type="dcterms:W3CDTF">2021-02-13T13:43:32Z</dcterms:created>
  <dcterms:modified xsi:type="dcterms:W3CDTF">2021-02-13T14:06:25Z</dcterms:modified>
</cp:coreProperties>
</file>