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35" r:id="rId5"/>
    <p:sldId id="351" r:id="rId6"/>
    <p:sldId id="343" r:id="rId7"/>
    <p:sldId id="372" r:id="rId8"/>
    <p:sldId id="375" r:id="rId9"/>
    <p:sldId id="358" r:id="rId10"/>
    <p:sldId id="373" r:id="rId11"/>
    <p:sldId id="376" r:id="rId12"/>
    <p:sldId id="374" r:id="rId13"/>
    <p:sldId id="359" r:id="rId14"/>
    <p:sldId id="350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384"/>
    <a:srgbClr val="55584F"/>
    <a:srgbClr val="A9D4DC"/>
    <a:srgbClr val="706FBB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293B2-BB38-48B5-8D83-D5B75D1215A5}" v="2" dt="2021-03-22T16:23:09.418"/>
    <p1510:client id="{6DB1F644-98B9-144A-B0B1-66AFBA0A23D9}" v="34" dt="2021-02-27T10:13:41.022"/>
    <p1510:client id="{F144A3B6-60F5-4D45-A80E-44A88BE7624F}" v="6" dt="2021-03-22T16:22:22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/>
    <p:restoredTop sz="94694"/>
  </p:normalViewPr>
  <p:slideViewPr>
    <p:cSldViewPr snapToGrid="0">
      <p:cViewPr varScale="1">
        <p:scale>
          <a:sx n="100" d="100"/>
          <a:sy n="100" d="100"/>
        </p:scale>
        <p:origin x="184" y="624"/>
      </p:cViewPr>
      <p:guideLst>
        <p:guide orient="horz" pos="36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S13 HHBK" userId="1b34beab22fd3199" providerId="LiveId" clId="{378F6C50-6E3D-5E42-A4F2-77B6E71FA6B0}"/>
    <pc:docChg chg="undo custSel delSld modSld sldOrd">
      <pc:chgData name="FS13 HHBK" userId="1b34beab22fd3199" providerId="LiveId" clId="{378F6C50-6E3D-5E42-A4F2-77B6E71FA6B0}" dt="2021-02-10T10:33:03.153" v="1372"/>
      <pc:docMkLst>
        <pc:docMk/>
      </pc:docMkLst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3622761875" sldId="321"/>
        </pc:sldMkLst>
      </pc:sldChg>
      <pc:sldChg chg="delSp modSp mod">
        <pc:chgData name="FS13 HHBK" userId="1b34beab22fd3199" providerId="LiveId" clId="{378F6C50-6E3D-5E42-A4F2-77B6E71FA6B0}" dt="2021-02-10T10:32:20.340" v="1368" actId="20577"/>
        <pc:sldMkLst>
          <pc:docMk/>
          <pc:sldMk cId="2605473726" sldId="335"/>
        </pc:sldMkLst>
        <pc:spChg chg="mod">
          <ac:chgData name="FS13 HHBK" userId="1b34beab22fd3199" providerId="LiveId" clId="{378F6C50-6E3D-5E42-A4F2-77B6E71FA6B0}" dt="2021-02-10T10:32:20.340" v="1368" actId="20577"/>
          <ac:spMkLst>
            <pc:docMk/>
            <pc:sldMk cId="2605473726" sldId="335"/>
            <ac:spMk id="3" creationId="{CA8ECC17-4660-124A-8996-54F15FD169C0}"/>
          </ac:spMkLst>
        </pc:spChg>
        <pc:spChg chg="del">
          <ac:chgData name="FS13 HHBK" userId="1b34beab22fd3199" providerId="LiveId" clId="{378F6C50-6E3D-5E42-A4F2-77B6E71FA6B0}" dt="2021-02-10T10:32:15.632" v="1367" actId="478"/>
          <ac:spMkLst>
            <pc:docMk/>
            <pc:sldMk cId="2605473726" sldId="335"/>
            <ac:spMk id="4" creationId="{A8B846CF-8D92-484A-98A5-6A536123AF20}"/>
          </ac:spMkLst>
        </pc:spChg>
        <pc:spChg chg="del">
          <ac:chgData name="FS13 HHBK" userId="1b34beab22fd3199" providerId="LiveId" clId="{378F6C50-6E3D-5E42-A4F2-77B6E71FA6B0}" dt="2021-02-10T10:32:12.950" v="1366" actId="478"/>
          <ac:spMkLst>
            <pc:docMk/>
            <pc:sldMk cId="2605473726" sldId="335"/>
            <ac:spMk id="5" creationId="{D4DF3752-6B7D-E24F-9C3D-C6C5E10AF9D9}"/>
          </ac:spMkLst>
        </pc:spChg>
        <pc:spChg chg="mod">
          <ac:chgData name="FS13 HHBK" userId="1b34beab22fd3199" providerId="LiveId" clId="{378F6C50-6E3D-5E42-A4F2-77B6E71FA6B0}" dt="2021-02-10T09:31:55.785" v="15" actId="20577"/>
          <ac:spMkLst>
            <pc:docMk/>
            <pc:sldMk cId="2605473726" sldId="335"/>
            <ac:spMk id="9" creationId="{9C99CF7C-AFAB-48F1-8FC3-CCCE989822A6}"/>
          </ac:spMkLst>
        </pc:spChg>
      </pc:sldChg>
      <pc:sldChg chg="del">
        <pc:chgData name="FS13 HHBK" userId="1b34beab22fd3199" providerId="LiveId" clId="{378F6C50-6E3D-5E42-A4F2-77B6E71FA6B0}" dt="2021-02-10T09:35:11.770" v="174" actId="2696"/>
        <pc:sldMkLst>
          <pc:docMk/>
          <pc:sldMk cId="3285891305" sldId="342"/>
        </pc:sldMkLst>
      </pc:sldChg>
      <pc:sldChg chg="delSp modSp mod ord">
        <pc:chgData name="FS13 HHBK" userId="1b34beab22fd3199" providerId="LiveId" clId="{378F6C50-6E3D-5E42-A4F2-77B6E71FA6B0}" dt="2021-02-10T10:32:02.456" v="1363" actId="478"/>
        <pc:sldMkLst>
          <pc:docMk/>
          <pc:sldMk cId="4017832845" sldId="343"/>
        </pc:sldMkLst>
        <pc:spChg chg="mod">
          <ac:chgData name="FS13 HHBK" userId="1b34beab22fd3199" providerId="LiveId" clId="{378F6C50-6E3D-5E42-A4F2-77B6E71FA6B0}" dt="2021-02-10T09:36:44.718" v="223" actId="20577"/>
          <ac:spMkLst>
            <pc:docMk/>
            <pc:sldMk cId="4017832845" sldId="343"/>
            <ac:spMk id="3" creationId="{0EC737E2-1EBF-6244-8E0A-274D170CCCE9}"/>
          </ac:spMkLst>
        </pc:spChg>
        <pc:spChg chg="del">
          <ac:chgData name="FS13 HHBK" userId="1b34beab22fd3199" providerId="LiveId" clId="{378F6C50-6E3D-5E42-A4F2-77B6E71FA6B0}" dt="2021-02-10T10:32:02.456" v="1363" actId="478"/>
          <ac:spMkLst>
            <pc:docMk/>
            <pc:sldMk cId="4017832845" sldId="343"/>
            <ac:spMk id="7" creationId="{77ED33D8-A35A-D642-B9A4-D7191596B24B}"/>
          </ac:spMkLst>
        </pc:spChg>
        <pc:spChg chg="del">
          <ac:chgData name="FS13 HHBK" userId="1b34beab22fd3199" providerId="LiveId" clId="{378F6C50-6E3D-5E42-A4F2-77B6E71FA6B0}" dt="2021-02-10T10:32:01.558" v="1362" actId="478"/>
          <ac:spMkLst>
            <pc:docMk/>
            <pc:sldMk cId="4017832845" sldId="343"/>
            <ac:spMk id="8" creationId="{93CCF4BC-CF2E-864A-A94A-6A501795B44A}"/>
          </ac:spMkLst>
        </pc:spChg>
        <pc:spChg chg="del mod">
          <ac:chgData name="FS13 HHBK" userId="1b34beab22fd3199" providerId="LiveId" clId="{378F6C50-6E3D-5E42-A4F2-77B6E71FA6B0}" dt="2021-02-10T09:36:47.655" v="225" actId="478"/>
          <ac:spMkLst>
            <pc:docMk/>
            <pc:sldMk cId="4017832845" sldId="343"/>
            <ac:spMk id="10" creationId="{721180A4-CD49-B846-9ED6-BA89F85291D5}"/>
          </ac:spMkLst>
        </pc:spChg>
      </pc:sldChg>
      <pc:sldChg chg="delSp modSp mod ord">
        <pc:chgData name="FS13 HHBK" userId="1b34beab22fd3199" providerId="LiveId" clId="{378F6C50-6E3D-5E42-A4F2-77B6E71FA6B0}" dt="2021-02-10T10:31:57.656" v="1361" actId="478"/>
        <pc:sldMkLst>
          <pc:docMk/>
          <pc:sldMk cId="3398884788" sldId="344"/>
        </pc:sldMkLst>
        <pc:spChg chg="mod">
          <ac:chgData name="FS13 HHBK" userId="1b34beab22fd3199" providerId="LiveId" clId="{378F6C50-6E3D-5E42-A4F2-77B6E71FA6B0}" dt="2021-02-10T09:37:40.370" v="236" actId="20577"/>
          <ac:spMkLst>
            <pc:docMk/>
            <pc:sldMk cId="3398884788" sldId="344"/>
            <ac:spMk id="2" creationId="{EDC35020-811A-6347-8ACA-87D6CC930F63}"/>
          </ac:spMkLst>
        </pc:spChg>
        <pc:spChg chg="del">
          <ac:chgData name="FS13 HHBK" userId="1b34beab22fd3199" providerId="LiveId" clId="{378F6C50-6E3D-5E42-A4F2-77B6E71FA6B0}" dt="2021-02-10T10:31:57.656" v="1361" actId="478"/>
          <ac:spMkLst>
            <pc:docMk/>
            <pc:sldMk cId="3398884788" sldId="344"/>
            <ac:spMk id="8" creationId="{52BACA66-F21C-F54F-948A-9B01B56D371E}"/>
          </ac:spMkLst>
        </pc:spChg>
        <pc:spChg chg="del">
          <ac:chgData name="FS13 HHBK" userId="1b34beab22fd3199" providerId="LiveId" clId="{378F6C50-6E3D-5E42-A4F2-77B6E71FA6B0}" dt="2021-02-10T10:31:56.360" v="1360" actId="478"/>
          <ac:spMkLst>
            <pc:docMk/>
            <pc:sldMk cId="3398884788" sldId="344"/>
            <ac:spMk id="9" creationId="{2691D2D0-EBFC-304B-8576-C758B313B6BD}"/>
          </ac:spMkLst>
        </pc:spChg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2351439976" sldId="347"/>
        </pc:sldMkLst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2381825828" sldId="348"/>
        </pc:sldMkLst>
      </pc:sldChg>
      <pc:sldChg chg="delSp modSp mod">
        <pc:chgData name="FS13 HHBK" userId="1b34beab22fd3199" providerId="LiveId" clId="{378F6C50-6E3D-5E42-A4F2-77B6E71FA6B0}" dt="2021-02-10T10:31:27.729" v="1355" actId="478"/>
        <pc:sldMkLst>
          <pc:docMk/>
          <pc:sldMk cId="1743235640" sldId="350"/>
        </pc:sldMkLst>
        <pc:spChg chg="mod">
          <ac:chgData name="FS13 HHBK" userId="1b34beab22fd3199" providerId="LiveId" clId="{378F6C50-6E3D-5E42-A4F2-77B6E71FA6B0}" dt="2021-02-10T10:31:22.695" v="1352" actId="20577"/>
          <ac:spMkLst>
            <pc:docMk/>
            <pc:sldMk cId="1743235640" sldId="350"/>
            <ac:spMk id="5" creationId="{788D6534-C18A-6F43-BFAE-88E2F83FD9B4}"/>
          </ac:spMkLst>
        </pc:spChg>
        <pc:spChg chg="del">
          <ac:chgData name="FS13 HHBK" userId="1b34beab22fd3199" providerId="LiveId" clId="{378F6C50-6E3D-5E42-A4F2-77B6E71FA6B0}" dt="2021-02-10T10:31:27.729" v="1355" actId="478"/>
          <ac:spMkLst>
            <pc:docMk/>
            <pc:sldMk cId="1743235640" sldId="350"/>
            <ac:spMk id="9" creationId="{5BE8D8D5-0CE7-1141-8183-6E10B7BA400D}"/>
          </ac:spMkLst>
        </pc:spChg>
        <pc:spChg chg="del mod">
          <ac:chgData name="FS13 HHBK" userId="1b34beab22fd3199" providerId="LiveId" clId="{378F6C50-6E3D-5E42-A4F2-77B6E71FA6B0}" dt="2021-02-10T10:31:26.728" v="1354" actId="478"/>
          <ac:spMkLst>
            <pc:docMk/>
            <pc:sldMk cId="1743235640" sldId="350"/>
            <ac:spMk id="10" creationId="{0D6FEB7E-4825-E14E-9BCA-BF3D17546C55}"/>
          </ac:spMkLst>
        </pc:spChg>
      </pc:sldChg>
      <pc:sldChg chg="delSp modSp mod">
        <pc:chgData name="FS13 HHBK" userId="1b34beab22fd3199" providerId="LiveId" clId="{378F6C50-6E3D-5E42-A4F2-77B6E71FA6B0}" dt="2021-02-10T10:32:08.240" v="1365" actId="478"/>
        <pc:sldMkLst>
          <pc:docMk/>
          <pc:sldMk cId="738577510" sldId="351"/>
        </pc:sldMkLst>
        <pc:spChg chg="mod">
          <ac:chgData name="FS13 HHBK" userId="1b34beab22fd3199" providerId="LiveId" clId="{378F6C50-6E3D-5E42-A4F2-77B6E71FA6B0}" dt="2021-02-10T09:34:31.683" v="149" actId="20577"/>
          <ac:spMkLst>
            <pc:docMk/>
            <pc:sldMk cId="738577510" sldId="351"/>
            <ac:spMk id="2" creationId="{E209607A-1079-0440-B136-F827E83999C2}"/>
          </ac:spMkLst>
        </pc:spChg>
        <pc:spChg chg="mod">
          <ac:chgData name="FS13 HHBK" userId="1b34beab22fd3199" providerId="LiveId" clId="{378F6C50-6E3D-5E42-A4F2-77B6E71FA6B0}" dt="2021-02-10T09:34:51.939" v="173" actId="20577"/>
          <ac:spMkLst>
            <pc:docMk/>
            <pc:sldMk cId="738577510" sldId="351"/>
            <ac:spMk id="5" creationId="{23AB3FA8-4599-46DB-9C0B-749220AC2384}"/>
          </ac:spMkLst>
        </pc:spChg>
        <pc:spChg chg="del">
          <ac:chgData name="FS13 HHBK" userId="1b34beab22fd3199" providerId="LiveId" clId="{378F6C50-6E3D-5E42-A4F2-77B6E71FA6B0}" dt="2021-02-10T10:32:08.240" v="1365" actId="478"/>
          <ac:spMkLst>
            <pc:docMk/>
            <pc:sldMk cId="738577510" sldId="351"/>
            <ac:spMk id="7" creationId="{3E1CBAB8-36E6-1F40-B27E-7218D9AC8034}"/>
          </ac:spMkLst>
        </pc:spChg>
        <pc:spChg chg="del">
          <ac:chgData name="FS13 HHBK" userId="1b34beab22fd3199" providerId="LiveId" clId="{378F6C50-6E3D-5E42-A4F2-77B6E71FA6B0}" dt="2021-02-10T10:32:06.982" v="1364" actId="478"/>
          <ac:spMkLst>
            <pc:docMk/>
            <pc:sldMk cId="738577510" sldId="351"/>
            <ac:spMk id="8" creationId="{B21362CE-987D-084D-ACD5-DFCA241CD7CB}"/>
          </ac:spMkLst>
        </pc:spChg>
      </pc:sldChg>
      <pc:sldChg chg="delSp modSp mod ord">
        <pc:chgData name="FS13 HHBK" userId="1b34beab22fd3199" providerId="LiveId" clId="{378F6C50-6E3D-5E42-A4F2-77B6E71FA6B0}" dt="2021-02-10T10:31:45.553" v="1357" actId="478"/>
        <pc:sldMkLst>
          <pc:docMk/>
          <pc:sldMk cId="244918457" sldId="352"/>
        </pc:sldMkLst>
        <pc:spChg chg="mod">
          <ac:chgData name="FS13 HHBK" userId="1b34beab22fd3199" providerId="LiveId" clId="{378F6C50-6E3D-5E42-A4F2-77B6E71FA6B0}" dt="2021-02-10T10:04:57.613" v="653" actId="20577"/>
          <ac:spMkLst>
            <pc:docMk/>
            <pc:sldMk cId="244918457" sldId="352"/>
            <ac:spMk id="2" creationId="{48529241-5517-094D-8365-77164D7362C0}"/>
          </ac:spMkLst>
        </pc:spChg>
        <pc:spChg chg="mod">
          <ac:chgData name="FS13 HHBK" userId="1b34beab22fd3199" providerId="LiveId" clId="{378F6C50-6E3D-5E42-A4F2-77B6E71FA6B0}" dt="2021-02-10T10:14:09.762" v="904" actId="20577"/>
          <ac:spMkLst>
            <pc:docMk/>
            <pc:sldMk cId="244918457" sldId="352"/>
            <ac:spMk id="3" creationId="{79B94149-777B-A542-AC15-9DF98E21D24F}"/>
          </ac:spMkLst>
        </pc:spChg>
        <pc:spChg chg="mod">
          <ac:chgData name="FS13 HHBK" userId="1b34beab22fd3199" providerId="LiveId" clId="{378F6C50-6E3D-5E42-A4F2-77B6E71FA6B0}" dt="2021-02-10T09:39:47.334" v="314" actId="20577"/>
          <ac:spMkLst>
            <pc:docMk/>
            <pc:sldMk cId="244918457" sldId="352"/>
            <ac:spMk id="4" creationId="{084A840E-9000-7441-BEB7-FFEE48A4F70D}"/>
          </ac:spMkLst>
        </pc:spChg>
        <pc:spChg chg="mod">
          <ac:chgData name="FS13 HHBK" userId="1b34beab22fd3199" providerId="LiveId" clId="{378F6C50-6E3D-5E42-A4F2-77B6E71FA6B0}" dt="2021-02-10T09:39:56.285" v="315" actId="20577"/>
          <ac:spMkLst>
            <pc:docMk/>
            <pc:sldMk cId="244918457" sldId="352"/>
            <ac:spMk id="5" creationId="{0403419F-491F-7841-848A-9A87CA471520}"/>
          </ac:spMkLst>
        </pc:spChg>
        <pc:spChg chg="mod">
          <ac:chgData name="FS13 HHBK" userId="1b34beab22fd3199" providerId="LiveId" clId="{378F6C50-6E3D-5E42-A4F2-77B6E71FA6B0}" dt="2021-02-10T09:40:00.695" v="316" actId="20577"/>
          <ac:spMkLst>
            <pc:docMk/>
            <pc:sldMk cId="244918457" sldId="352"/>
            <ac:spMk id="6" creationId="{DD49E377-69FC-6B46-BF8A-82373088B4BC}"/>
          </ac:spMkLst>
        </pc:spChg>
        <pc:spChg chg="del">
          <ac:chgData name="FS13 HHBK" userId="1b34beab22fd3199" providerId="LiveId" clId="{378F6C50-6E3D-5E42-A4F2-77B6E71FA6B0}" dt="2021-02-10T10:31:45.553" v="1357" actId="478"/>
          <ac:spMkLst>
            <pc:docMk/>
            <pc:sldMk cId="244918457" sldId="352"/>
            <ac:spMk id="10" creationId="{44E9B995-EB89-6A4F-AD39-6765F3DE1734}"/>
          </ac:spMkLst>
        </pc:spChg>
        <pc:spChg chg="del">
          <ac:chgData name="FS13 HHBK" userId="1b34beab22fd3199" providerId="LiveId" clId="{378F6C50-6E3D-5E42-A4F2-77B6E71FA6B0}" dt="2021-02-10T10:31:44.399" v="1356" actId="478"/>
          <ac:spMkLst>
            <pc:docMk/>
            <pc:sldMk cId="244918457" sldId="352"/>
            <ac:spMk id="11" creationId="{F19D9953-9DCB-BD46-997A-73B2AD770CCC}"/>
          </ac:spMkLst>
        </pc:spChg>
      </pc:sldChg>
      <pc:sldChg chg="del">
        <pc:chgData name="FS13 HHBK" userId="1b34beab22fd3199" providerId="LiveId" clId="{378F6C50-6E3D-5E42-A4F2-77B6E71FA6B0}" dt="2021-02-10T10:30:45.628" v="1331" actId="2696"/>
        <pc:sldMkLst>
          <pc:docMk/>
          <pc:sldMk cId="1696792912" sldId="354"/>
        </pc:sldMkLst>
      </pc:sldChg>
      <pc:sldChg chg="delSp modSp mod ord">
        <pc:chgData name="FS13 HHBK" userId="1b34beab22fd3199" providerId="LiveId" clId="{378F6C50-6E3D-5E42-A4F2-77B6E71FA6B0}" dt="2021-02-10T10:31:09.810" v="1333" actId="478"/>
        <pc:sldMkLst>
          <pc:docMk/>
          <pc:sldMk cId="1507150290" sldId="355"/>
        </pc:sldMkLst>
        <pc:spChg chg="del">
          <ac:chgData name="FS13 HHBK" userId="1b34beab22fd3199" providerId="LiveId" clId="{378F6C50-6E3D-5E42-A4F2-77B6E71FA6B0}" dt="2021-02-10T10:31:09.810" v="1333" actId="478"/>
          <ac:spMkLst>
            <pc:docMk/>
            <pc:sldMk cId="1507150290" sldId="355"/>
            <ac:spMk id="7" creationId="{77ED33D8-A35A-D642-B9A4-D7191596B24B}"/>
          </ac:spMkLst>
        </pc:spChg>
        <pc:spChg chg="del">
          <ac:chgData name="FS13 HHBK" userId="1b34beab22fd3199" providerId="LiveId" clId="{378F6C50-6E3D-5E42-A4F2-77B6E71FA6B0}" dt="2021-02-10T10:31:08.801" v="1332" actId="478"/>
          <ac:spMkLst>
            <pc:docMk/>
            <pc:sldMk cId="1507150290" sldId="355"/>
            <ac:spMk id="8" creationId="{93CCF4BC-CF2E-864A-A94A-6A501795B44A}"/>
          </ac:spMkLst>
        </pc:spChg>
        <pc:spChg chg="mod">
          <ac:chgData name="FS13 HHBK" userId="1b34beab22fd3199" providerId="LiveId" clId="{378F6C50-6E3D-5E42-A4F2-77B6E71FA6B0}" dt="2021-02-10T09:38:37.760" v="280" actId="20577"/>
          <ac:spMkLst>
            <pc:docMk/>
            <pc:sldMk cId="1507150290" sldId="355"/>
            <ac:spMk id="17" creationId="{2A487B5B-08F6-7547-B53E-F933D7A37A12}"/>
          </ac:spMkLst>
        </pc:spChg>
        <pc:spChg chg="mod">
          <ac:chgData name="FS13 HHBK" userId="1b34beab22fd3199" providerId="LiveId" clId="{378F6C50-6E3D-5E42-A4F2-77B6E71FA6B0}" dt="2021-02-10T10:20:53.142" v="1091" actId="313"/>
          <ac:spMkLst>
            <pc:docMk/>
            <pc:sldMk cId="1507150290" sldId="355"/>
            <ac:spMk id="18" creationId="{8E5EA938-9F92-C24B-9CF5-1F8BFF430094}"/>
          </ac:spMkLst>
        </pc:spChg>
        <pc:spChg chg="mod">
          <ac:chgData name="FS13 HHBK" userId="1b34beab22fd3199" providerId="LiveId" clId="{378F6C50-6E3D-5E42-A4F2-77B6E71FA6B0}" dt="2021-02-10T10:21:42.855" v="1254" actId="20577"/>
          <ac:spMkLst>
            <pc:docMk/>
            <pc:sldMk cId="1507150290" sldId="355"/>
            <ac:spMk id="19" creationId="{27AE2720-CA7E-5948-9C27-537678285229}"/>
          </ac:spMkLst>
        </pc:spChg>
        <pc:spChg chg="mod">
          <ac:chgData name="FS13 HHBK" userId="1b34beab22fd3199" providerId="LiveId" clId="{378F6C50-6E3D-5E42-A4F2-77B6E71FA6B0}" dt="2021-02-10T10:22:39.974" v="1330" actId="20577"/>
          <ac:spMkLst>
            <pc:docMk/>
            <pc:sldMk cId="1507150290" sldId="355"/>
            <ac:spMk id="20" creationId="{1048CB80-7D50-D04B-9FB5-6946A7D779E7}"/>
          </ac:spMkLst>
        </pc:spChg>
        <pc:cxnChg chg="del">
          <ac:chgData name="FS13 HHBK" userId="1b34beab22fd3199" providerId="LiveId" clId="{378F6C50-6E3D-5E42-A4F2-77B6E71FA6B0}" dt="2021-02-10T10:22:30.358" v="1325" actId="478"/>
          <ac:cxnSpMkLst>
            <pc:docMk/>
            <pc:sldMk cId="1507150290" sldId="355"/>
            <ac:cxnSpMk id="23" creationId="{23EDA511-665C-8F44-8D9F-EC8BD81B9C56}"/>
          </ac:cxnSpMkLst>
        </pc:cxnChg>
        <pc:cxnChg chg="del">
          <ac:chgData name="FS13 HHBK" userId="1b34beab22fd3199" providerId="LiveId" clId="{378F6C50-6E3D-5E42-A4F2-77B6E71FA6B0}" dt="2021-02-10T10:22:28.880" v="1324" actId="478"/>
          <ac:cxnSpMkLst>
            <pc:docMk/>
            <pc:sldMk cId="1507150290" sldId="355"/>
            <ac:cxnSpMk id="24" creationId="{CCD69C5C-F7BD-A246-B86C-5116BAEF32F7}"/>
          </ac:cxnSpMkLst>
        </pc:cxnChg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3711695974" sldId="356"/>
        </pc:sldMkLst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2802918702" sldId="357"/>
        </pc:sldMkLst>
      </pc:sldChg>
      <pc:sldChg chg="delSp modSp mod ord">
        <pc:chgData name="FS13 HHBK" userId="1b34beab22fd3199" providerId="LiveId" clId="{378F6C50-6E3D-5E42-A4F2-77B6E71FA6B0}" dt="2021-02-10T10:31:52.865" v="1359" actId="478"/>
        <pc:sldMkLst>
          <pc:docMk/>
          <pc:sldMk cId="1645044828" sldId="358"/>
        </pc:sldMkLst>
        <pc:spChg chg="mod">
          <ac:chgData name="FS13 HHBK" userId="1b34beab22fd3199" providerId="LiveId" clId="{378F6C50-6E3D-5E42-A4F2-77B6E71FA6B0}" dt="2021-02-10T09:38:15.290" v="262" actId="20577"/>
          <ac:spMkLst>
            <pc:docMk/>
            <pc:sldMk cId="1645044828" sldId="358"/>
            <ac:spMk id="2" creationId="{A8E966EE-4FBD-534E-AAED-6C54465EF91C}"/>
          </ac:spMkLst>
        </pc:spChg>
        <pc:spChg chg="del">
          <ac:chgData name="FS13 HHBK" userId="1b34beab22fd3199" providerId="LiveId" clId="{378F6C50-6E3D-5E42-A4F2-77B6E71FA6B0}" dt="2021-02-10T10:31:52.865" v="1359" actId="478"/>
          <ac:spMkLst>
            <pc:docMk/>
            <pc:sldMk cId="1645044828" sldId="358"/>
            <ac:spMk id="7" creationId="{77ED33D8-A35A-D642-B9A4-D7191596B24B}"/>
          </ac:spMkLst>
        </pc:spChg>
        <pc:spChg chg="del">
          <ac:chgData name="FS13 HHBK" userId="1b34beab22fd3199" providerId="LiveId" clId="{378F6C50-6E3D-5E42-A4F2-77B6E71FA6B0}" dt="2021-02-10T10:31:51.655" v="1358" actId="478"/>
          <ac:spMkLst>
            <pc:docMk/>
            <pc:sldMk cId="1645044828" sldId="358"/>
            <ac:spMk id="8" creationId="{93CCF4BC-CF2E-864A-A94A-6A501795B44A}"/>
          </ac:spMkLst>
        </pc:spChg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3497038131" sldId="359"/>
        </pc:sldMkLst>
      </pc:sldChg>
      <pc:sldChg chg="addSp delSp modSp mod">
        <pc:chgData name="FS13 HHBK" userId="1b34beab22fd3199" providerId="LiveId" clId="{378F6C50-6E3D-5E42-A4F2-77B6E71FA6B0}" dt="2021-02-10T10:33:03.153" v="1372"/>
        <pc:sldMkLst>
          <pc:docMk/>
          <pc:sldMk cId="3769099390" sldId="359"/>
        </pc:sldMkLst>
        <pc:spChg chg="mod">
          <ac:chgData name="FS13 HHBK" userId="1b34beab22fd3199" providerId="LiveId" clId="{378F6C50-6E3D-5E42-A4F2-77B6E71FA6B0}" dt="2021-02-10T10:32:59.661" v="1370"/>
          <ac:spMkLst>
            <pc:docMk/>
            <pc:sldMk cId="3769099390" sldId="359"/>
            <ac:spMk id="3" creationId="{57E6C1DE-4605-41FF-BF85-7496498861C0}"/>
          </ac:spMkLst>
        </pc:spChg>
        <pc:spChg chg="add del mod">
          <ac:chgData name="FS13 HHBK" userId="1b34beab22fd3199" providerId="LiveId" clId="{378F6C50-6E3D-5E42-A4F2-77B6E71FA6B0}" dt="2021-02-10T10:33:03.153" v="1372"/>
          <ac:spMkLst>
            <pc:docMk/>
            <pc:sldMk cId="3769099390" sldId="359"/>
            <ac:spMk id="8" creationId="{5BA4FEC0-3C04-B544-AE57-ED5A7A86DB17}"/>
          </ac:spMkLst>
        </pc:spChg>
      </pc:sldChg>
      <pc:sldChg chg="del">
        <pc:chgData name="FS13 HHBK" userId="1b34beab22fd3199" providerId="LiveId" clId="{378F6C50-6E3D-5E42-A4F2-77B6E71FA6B0}" dt="2021-02-10T09:35:24.922" v="175" actId="2696"/>
        <pc:sldMkLst>
          <pc:docMk/>
          <pc:sldMk cId="151988001" sldId="360"/>
        </pc:sldMkLst>
      </pc:sldChg>
    </pc:docChg>
  </pc:docChgLst>
  <pc:docChgLst>
    <pc:chgData name="FS13 HHBK" userId="1b34beab22fd3199" providerId="LiveId" clId="{D0F837BD-0389-F240-9B8F-6765DCC7026C}"/>
    <pc:docChg chg="undo custSel addSld modSld sldOrd">
      <pc:chgData name="FS13 HHBK" userId="1b34beab22fd3199" providerId="LiveId" clId="{D0F837BD-0389-F240-9B8F-6765DCC7026C}" dt="2020-12-10T09:28:25.592" v="1128"/>
      <pc:docMkLst>
        <pc:docMk/>
      </pc:docMkLst>
      <pc:sldChg chg="modSp mod ord setBg">
        <pc:chgData name="FS13 HHBK" userId="1b34beab22fd3199" providerId="LiveId" clId="{D0F837BD-0389-F240-9B8F-6765DCC7026C}" dt="2020-12-10T09:28:25.592" v="1128"/>
        <pc:sldMkLst>
          <pc:docMk/>
          <pc:sldMk cId="3285891305" sldId="342"/>
        </pc:sldMkLst>
        <pc:spChg chg="mod">
          <ac:chgData name="FS13 HHBK" userId="1b34beab22fd3199" providerId="LiveId" clId="{D0F837BD-0389-F240-9B8F-6765DCC7026C}" dt="2020-12-09T08:29:45.126" v="1124" actId="20577"/>
          <ac:spMkLst>
            <pc:docMk/>
            <pc:sldMk cId="3285891305" sldId="342"/>
            <ac:spMk id="3" creationId="{994758E9-C1B5-4D69-B912-35A2A1CB68FA}"/>
          </ac:spMkLst>
        </pc:spChg>
      </pc:sldChg>
      <pc:sldChg chg="modSp mod">
        <pc:chgData name="FS13 HHBK" userId="1b34beab22fd3199" providerId="LiveId" clId="{D0F837BD-0389-F240-9B8F-6765DCC7026C}" dt="2020-12-09T07:59:11.804" v="131" actId="20577"/>
        <pc:sldMkLst>
          <pc:docMk/>
          <pc:sldMk cId="4017832845" sldId="343"/>
        </pc:sldMkLst>
        <pc:spChg chg="mod">
          <ac:chgData name="FS13 HHBK" userId="1b34beab22fd3199" providerId="LiveId" clId="{D0F837BD-0389-F240-9B8F-6765DCC7026C}" dt="2020-12-09T07:59:11.804" v="131" actId="20577"/>
          <ac:spMkLst>
            <pc:docMk/>
            <pc:sldMk cId="4017832845" sldId="343"/>
            <ac:spMk id="3" creationId="{0EC737E2-1EBF-6244-8E0A-274D170CCCE9}"/>
          </ac:spMkLst>
        </pc:spChg>
      </pc:sldChg>
      <pc:sldChg chg="modSp mod">
        <pc:chgData name="FS13 HHBK" userId="1b34beab22fd3199" providerId="LiveId" clId="{D0F837BD-0389-F240-9B8F-6765DCC7026C}" dt="2020-12-09T07:52:30.332" v="19" actId="20577"/>
        <pc:sldMkLst>
          <pc:docMk/>
          <pc:sldMk cId="3398884788" sldId="344"/>
        </pc:sldMkLst>
        <pc:spChg chg="mod">
          <ac:chgData name="FS13 HHBK" userId="1b34beab22fd3199" providerId="LiveId" clId="{D0F837BD-0389-F240-9B8F-6765DCC7026C}" dt="2020-12-09T07:52:30.332" v="19" actId="20577"/>
          <ac:spMkLst>
            <pc:docMk/>
            <pc:sldMk cId="3398884788" sldId="344"/>
            <ac:spMk id="2" creationId="{EDC35020-811A-6347-8ACA-87D6CC930F63}"/>
          </ac:spMkLst>
        </pc:spChg>
      </pc:sldChg>
      <pc:sldChg chg="modSp mod">
        <pc:chgData name="FS13 HHBK" userId="1b34beab22fd3199" providerId="LiveId" clId="{D0F837BD-0389-F240-9B8F-6765DCC7026C}" dt="2020-12-09T08:21:02.926" v="896" actId="113"/>
        <pc:sldMkLst>
          <pc:docMk/>
          <pc:sldMk cId="738577510" sldId="351"/>
        </pc:sldMkLst>
        <pc:spChg chg="mod">
          <ac:chgData name="FS13 HHBK" userId="1b34beab22fd3199" providerId="LiveId" clId="{D0F837BD-0389-F240-9B8F-6765DCC7026C}" dt="2020-12-09T08:21:02.926" v="896" actId="113"/>
          <ac:spMkLst>
            <pc:docMk/>
            <pc:sldMk cId="738577510" sldId="351"/>
            <ac:spMk id="2" creationId="{E209607A-1079-0440-B136-F827E83999C2}"/>
          </ac:spMkLst>
        </pc:spChg>
      </pc:sldChg>
      <pc:sldChg chg="modSp mod">
        <pc:chgData name="FS13 HHBK" userId="1b34beab22fd3199" providerId="LiveId" clId="{D0F837BD-0389-F240-9B8F-6765DCC7026C}" dt="2020-12-09T08:21:25.907" v="898" actId="20577"/>
        <pc:sldMkLst>
          <pc:docMk/>
          <pc:sldMk cId="1696792912" sldId="354"/>
        </pc:sldMkLst>
        <pc:spChg chg="mod">
          <ac:chgData name="FS13 HHBK" userId="1b34beab22fd3199" providerId="LiveId" clId="{D0F837BD-0389-F240-9B8F-6765DCC7026C}" dt="2020-12-09T08:21:25.907" v="898" actId="20577"/>
          <ac:spMkLst>
            <pc:docMk/>
            <pc:sldMk cId="1696792912" sldId="354"/>
            <ac:spMk id="4" creationId="{8B92D30E-08D1-F34C-AC54-52AB7886031F}"/>
          </ac:spMkLst>
        </pc:spChg>
      </pc:sldChg>
      <pc:sldChg chg="ord">
        <pc:chgData name="FS13 HHBK" userId="1b34beab22fd3199" providerId="LiveId" clId="{D0F837BD-0389-F240-9B8F-6765DCC7026C}" dt="2020-12-09T07:57:08.640" v="50" actId="20578"/>
        <pc:sldMkLst>
          <pc:docMk/>
          <pc:sldMk cId="1507150290" sldId="355"/>
        </pc:sldMkLst>
      </pc:sldChg>
      <pc:sldChg chg="addSp modSp mod">
        <pc:chgData name="FS13 HHBK" userId="1b34beab22fd3199" providerId="LiveId" clId="{D0F837BD-0389-F240-9B8F-6765DCC7026C}" dt="2020-12-09T08:28:14.404" v="1118" actId="1076"/>
        <pc:sldMkLst>
          <pc:docMk/>
          <pc:sldMk cId="3711695974" sldId="356"/>
        </pc:sldMkLst>
        <pc:spChg chg="mod">
          <ac:chgData name="FS13 HHBK" userId="1b34beab22fd3199" providerId="LiveId" clId="{D0F837BD-0389-F240-9B8F-6765DCC7026C}" dt="2020-12-09T08:24:10.800" v="1017" actId="404"/>
          <ac:spMkLst>
            <pc:docMk/>
            <pc:sldMk cId="3711695974" sldId="356"/>
            <ac:spMk id="4" creationId="{084A840E-9000-7441-BEB7-FFEE48A4F70D}"/>
          </ac:spMkLst>
        </pc:spChg>
        <pc:spChg chg="add mod">
          <ac:chgData name="FS13 HHBK" userId="1b34beab22fd3199" providerId="LiveId" clId="{D0F837BD-0389-F240-9B8F-6765DCC7026C}" dt="2020-12-09T08:28:14.404" v="1118" actId="1076"/>
          <ac:spMkLst>
            <pc:docMk/>
            <pc:sldMk cId="3711695974" sldId="356"/>
            <ac:spMk id="12" creationId="{C9C60BC8-17C2-EA41-B89B-8358A23999EA}"/>
          </ac:spMkLst>
        </pc:spChg>
      </pc:sldChg>
      <pc:sldChg chg="setBg">
        <pc:chgData name="FS13 HHBK" userId="1b34beab22fd3199" providerId="LiveId" clId="{D0F837BD-0389-F240-9B8F-6765DCC7026C}" dt="2020-12-09T08:34:24.354" v="1126"/>
        <pc:sldMkLst>
          <pc:docMk/>
          <pc:sldMk cId="2802918702" sldId="357"/>
        </pc:sldMkLst>
      </pc:sldChg>
      <pc:sldChg chg="modSp add mod ord">
        <pc:chgData name="FS13 HHBK" userId="1b34beab22fd3199" providerId="LiveId" clId="{D0F837BD-0389-F240-9B8F-6765DCC7026C}" dt="2020-12-09T07:56:45.624" v="49" actId="20577"/>
        <pc:sldMkLst>
          <pc:docMk/>
          <pc:sldMk cId="1645044828" sldId="358"/>
        </pc:sldMkLst>
        <pc:spChg chg="mod">
          <ac:chgData name="FS13 HHBK" userId="1b34beab22fd3199" providerId="LiveId" clId="{D0F837BD-0389-F240-9B8F-6765DCC7026C}" dt="2020-12-09T07:56:45.624" v="49" actId="20577"/>
          <ac:spMkLst>
            <pc:docMk/>
            <pc:sldMk cId="1645044828" sldId="358"/>
            <ac:spMk id="2" creationId="{A8E966EE-4FBD-534E-AAED-6C54465EF91C}"/>
          </ac:spMkLst>
        </pc:spChg>
      </pc:sldChg>
      <pc:sldChg chg="modSp add mod ord">
        <pc:chgData name="FS13 HHBK" userId="1b34beab22fd3199" providerId="LiveId" clId="{D0F837BD-0389-F240-9B8F-6765DCC7026C}" dt="2020-12-09T08:06:12.353" v="438" actId="20577"/>
        <pc:sldMkLst>
          <pc:docMk/>
          <pc:sldMk cId="3497038131" sldId="359"/>
        </pc:sldMkLst>
        <pc:spChg chg="mod">
          <ac:chgData name="FS13 HHBK" userId="1b34beab22fd3199" providerId="LiveId" clId="{D0F837BD-0389-F240-9B8F-6765DCC7026C}" dt="2020-12-09T08:06:12.353" v="438" actId="20577"/>
          <ac:spMkLst>
            <pc:docMk/>
            <pc:sldMk cId="3497038131" sldId="359"/>
            <ac:spMk id="17" creationId="{2A487B5B-08F6-7547-B53E-F933D7A37A12}"/>
          </ac:spMkLst>
        </pc:spChg>
        <pc:spChg chg="mod">
          <ac:chgData name="FS13 HHBK" userId="1b34beab22fd3199" providerId="LiveId" clId="{D0F837BD-0389-F240-9B8F-6765DCC7026C}" dt="2020-12-09T08:04:35.865" v="426" actId="20577"/>
          <ac:spMkLst>
            <pc:docMk/>
            <pc:sldMk cId="3497038131" sldId="359"/>
            <ac:spMk id="18" creationId="{8E5EA938-9F92-C24B-9CF5-1F8BFF430094}"/>
          </ac:spMkLst>
        </pc:spChg>
        <pc:spChg chg="mod">
          <ac:chgData name="FS13 HHBK" userId="1b34beab22fd3199" providerId="LiveId" clId="{D0F837BD-0389-F240-9B8F-6765DCC7026C}" dt="2020-12-09T07:59:33.419" v="132" actId="20577"/>
          <ac:spMkLst>
            <pc:docMk/>
            <pc:sldMk cId="3497038131" sldId="359"/>
            <ac:spMk id="19" creationId="{27AE2720-CA7E-5948-9C27-537678285229}"/>
          </ac:spMkLst>
        </pc:spChg>
        <pc:spChg chg="mod">
          <ac:chgData name="FS13 HHBK" userId="1b34beab22fd3199" providerId="LiveId" clId="{D0F837BD-0389-F240-9B8F-6765DCC7026C}" dt="2020-12-09T08:03:28.799" v="408" actId="113"/>
          <ac:spMkLst>
            <pc:docMk/>
            <pc:sldMk cId="3497038131" sldId="359"/>
            <ac:spMk id="20" creationId="{1048CB80-7D50-D04B-9FB5-6946A7D779E7}"/>
          </ac:spMkLst>
        </pc:spChg>
      </pc:sldChg>
      <pc:sldChg chg="addSp modSp add mod setBg">
        <pc:chgData name="FS13 HHBK" userId="1b34beab22fd3199" providerId="LiveId" clId="{D0F837BD-0389-F240-9B8F-6765DCC7026C}" dt="2020-12-09T08:26:01.321" v="1023" actId="404"/>
        <pc:sldMkLst>
          <pc:docMk/>
          <pc:sldMk cId="151988001" sldId="360"/>
        </pc:sldMkLst>
        <pc:spChg chg="add mod">
          <ac:chgData name="FS13 HHBK" userId="1b34beab22fd3199" providerId="LiveId" clId="{D0F837BD-0389-F240-9B8F-6765DCC7026C}" dt="2020-12-09T08:17:24.576" v="806" actId="20577"/>
          <ac:spMkLst>
            <pc:docMk/>
            <pc:sldMk cId="151988001" sldId="360"/>
            <ac:spMk id="16" creationId="{0CBBDF4D-462A-404A-ADCA-FE4B00273C7E}"/>
          </ac:spMkLst>
        </pc:spChg>
        <pc:spChg chg="mod">
          <ac:chgData name="FS13 HHBK" userId="1b34beab22fd3199" providerId="LiveId" clId="{D0F837BD-0389-F240-9B8F-6765DCC7026C}" dt="2020-12-09T08:26:01.321" v="1023" actId="404"/>
          <ac:spMkLst>
            <pc:docMk/>
            <pc:sldMk cId="151988001" sldId="360"/>
            <ac:spMk id="17" creationId="{2A487B5B-08F6-7547-B53E-F933D7A37A12}"/>
          </ac:spMkLst>
        </pc:spChg>
        <pc:spChg chg="mod">
          <ac:chgData name="FS13 HHBK" userId="1b34beab22fd3199" providerId="LiveId" clId="{D0F837BD-0389-F240-9B8F-6765DCC7026C}" dt="2020-12-09T08:15:06.539" v="769" actId="113"/>
          <ac:spMkLst>
            <pc:docMk/>
            <pc:sldMk cId="151988001" sldId="360"/>
            <ac:spMk id="18" creationId="{8E5EA938-9F92-C24B-9CF5-1F8BFF430094}"/>
          </ac:spMkLst>
        </pc:spChg>
        <pc:spChg chg="mod">
          <ac:chgData name="FS13 HHBK" userId="1b34beab22fd3199" providerId="LiveId" clId="{D0F837BD-0389-F240-9B8F-6765DCC7026C}" dt="2020-12-09T08:11:14.557" v="635" actId="207"/>
          <ac:spMkLst>
            <pc:docMk/>
            <pc:sldMk cId="151988001" sldId="360"/>
            <ac:spMk id="20" creationId="{1048CB80-7D50-D04B-9FB5-6946A7D779E7}"/>
          </ac:spMkLst>
        </pc:spChg>
        <pc:cxnChg chg="mod">
          <ac:chgData name="FS13 HHBK" userId="1b34beab22fd3199" providerId="LiveId" clId="{D0F837BD-0389-F240-9B8F-6765DCC7026C}" dt="2020-12-09T08:10:54.056" v="625" actId="1076"/>
          <ac:cxnSpMkLst>
            <pc:docMk/>
            <pc:sldMk cId="151988001" sldId="360"/>
            <ac:cxnSpMk id="14" creationId="{4C2EFF89-CBF7-6448-BD69-85116B9DD0EC}"/>
          </ac:cxnSpMkLst>
        </pc:cxnChg>
      </pc:sldChg>
    </pc:docChg>
  </pc:docChgLst>
  <pc:docChgLst>
    <pc:chgData name="Manuel Kirimli" userId="37de1682338c119c" providerId="Windows Live" clId="Web-{F144A3B6-60F5-4D45-A80E-44A88BE7624F}"/>
    <pc:docChg chg="modSld">
      <pc:chgData name="Manuel Kirimli" userId="37de1682338c119c" providerId="Windows Live" clId="Web-{F144A3B6-60F5-4D45-A80E-44A88BE7624F}" dt="2021-03-22T16:22:22.811" v="5" actId="20577"/>
      <pc:docMkLst>
        <pc:docMk/>
      </pc:docMkLst>
      <pc:sldChg chg="modSp">
        <pc:chgData name="Manuel Kirimli" userId="37de1682338c119c" providerId="Windows Live" clId="Web-{F144A3B6-60F5-4D45-A80E-44A88BE7624F}" dt="2021-03-22T16:22:22.811" v="5" actId="20577"/>
        <pc:sldMkLst>
          <pc:docMk/>
          <pc:sldMk cId="1667153208" sldId="373"/>
        </pc:sldMkLst>
        <pc:spChg chg="mod">
          <ac:chgData name="Manuel Kirimli" userId="37de1682338c119c" providerId="Windows Live" clId="Web-{F144A3B6-60F5-4D45-A80E-44A88BE7624F}" dt="2021-03-22T16:22:22.811" v="5" actId="20577"/>
          <ac:spMkLst>
            <pc:docMk/>
            <pc:sldMk cId="1667153208" sldId="373"/>
            <ac:spMk id="5" creationId="{CD9C25C0-C28C-43A9-A830-FCBFC8BAA610}"/>
          </ac:spMkLst>
        </pc:spChg>
      </pc:sldChg>
    </pc:docChg>
  </pc:docChgLst>
  <pc:docChgLst>
    <pc:chgData name="FS13 HHBK" userId="1b34beab22fd3199" providerId="LiveId" clId="{6DB1F644-98B9-144A-B0B1-66AFBA0A23D9}"/>
    <pc:docChg chg="custSel addSld delSld modSld">
      <pc:chgData name="FS13 HHBK" userId="1b34beab22fd3199" providerId="LiveId" clId="{6DB1F644-98B9-144A-B0B1-66AFBA0A23D9}" dt="2021-02-27T10:14:21.503" v="1331" actId="20577"/>
      <pc:docMkLst>
        <pc:docMk/>
      </pc:docMkLst>
      <pc:sldChg chg="modSp mod">
        <pc:chgData name="FS13 HHBK" userId="1b34beab22fd3199" providerId="LiveId" clId="{6DB1F644-98B9-144A-B0B1-66AFBA0A23D9}" dt="2021-02-27T09:06:41.228" v="31" actId="20577"/>
        <pc:sldMkLst>
          <pc:docMk/>
          <pc:sldMk cId="2605473726" sldId="335"/>
        </pc:sldMkLst>
        <pc:spChg chg="mod">
          <ac:chgData name="FS13 HHBK" userId="1b34beab22fd3199" providerId="LiveId" clId="{6DB1F644-98B9-144A-B0B1-66AFBA0A23D9}" dt="2021-02-27T09:06:41.228" v="31" actId="20577"/>
          <ac:spMkLst>
            <pc:docMk/>
            <pc:sldMk cId="2605473726" sldId="335"/>
            <ac:spMk id="3" creationId="{CA8ECC17-4660-124A-8996-54F15FD169C0}"/>
          </ac:spMkLst>
        </pc:spChg>
        <pc:spChg chg="mod">
          <ac:chgData name="FS13 HHBK" userId="1b34beab22fd3199" providerId="LiveId" clId="{6DB1F644-98B9-144A-B0B1-66AFBA0A23D9}" dt="2021-02-27T09:06:32.020" v="29" actId="20577"/>
          <ac:spMkLst>
            <pc:docMk/>
            <pc:sldMk cId="2605473726" sldId="335"/>
            <ac:spMk id="9" creationId="{9C99CF7C-AFAB-48F1-8FC3-CCCE989822A6}"/>
          </ac:spMkLst>
        </pc:spChg>
      </pc:sldChg>
      <pc:sldChg chg="addSp delSp modSp mod">
        <pc:chgData name="FS13 HHBK" userId="1b34beab22fd3199" providerId="LiveId" clId="{6DB1F644-98B9-144A-B0B1-66AFBA0A23D9}" dt="2021-02-27T10:14:21.503" v="1331" actId="20577"/>
        <pc:sldMkLst>
          <pc:docMk/>
          <pc:sldMk cId="4017832845" sldId="343"/>
        </pc:sldMkLst>
        <pc:spChg chg="mod">
          <ac:chgData name="FS13 HHBK" userId="1b34beab22fd3199" providerId="LiveId" clId="{6DB1F644-98B9-144A-B0B1-66AFBA0A23D9}" dt="2021-02-27T09:47:21.823" v="971" actId="255"/>
          <ac:spMkLst>
            <pc:docMk/>
            <pc:sldMk cId="4017832845" sldId="343"/>
            <ac:spMk id="2" creationId="{A8E966EE-4FBD-534E-AAED-6C54465EF91C}"/>
          </ac:spMkLst>
        </pc:spChg>
        <pc:spChg chg="mod">
          <ac:chgData name="FS13 HHBK" userId="1b34beab22fd3199" providerId="LiveId" clId="{6DB1F644-98B9-144A-B0B1-66AFBA0A23D9}" dt="2021-02-27T10:14:21.503" v="1331" actId="20577"/>
          <ac:spMkLst>
            <pc:docMk/>
            <pc:sldMk cId="4017832845" sldId="343"/>
            <ac:spMk id="3" creationId="{0EC737E2-1EBF-6244-8E0A-274D170CCCE9}"/>
          </ac:spMkLst>
        </pc:spChg>
        <pc:spChg chg="add del mod">
          <ac:chgData name="FS13 HHBK" userId="1b34beab22fd3199" providerId="LiveId" clId="{6DB1F644-98B9-144A-B0B1-66AFBA0A23D9}" dt="2021-02-27T09:11:22.230" v="71" actId="478"/>
          <ac:spMkLst>
            <pc:docMk/>
            <pc:sldMk cId="4017832845" sldId="343"/>
            <ac:spMk id="10" creationId="{DA42F6DC-E94A-E64C-BB4C-455191842CFB}"/>
          </ac:spMkLst>
        </pc:spChg>
        <pc:picChg chg="add mod">
          <ac:chgData name="FS13 HHBK" userId="1b34beab22fd3199" providerId="LiveId" clId="{6DB1F644-98B9-144A-B0B1-66AFBA0A23D9}" dt="2021-02-27T09:11:42.302" v="74" actId="1076"/>
          <ac:picMkLst>
            <pc:docMk/>
            <pc:sldMk cId="4017832845" sldId="343"/>
            <ac:picMk id="8" creationId="{6EB3E052-2FCC-C14F-9235-EA657E1EBD88}"/>
          </ac:picMkLst>
        </pc:picChg>
        <pc:picChg chg="del">
          <ac:chgData name="FS13 HHBK" userId="1b34beab22fd3199" providerId="LiveId" clId="{6DB1F644-98B9-144A-B0B1-66AFBA0A23D9}" dt="2021-02-27T09:11:20.908" v="70" actId="478"/>
          <ac:picMkLst>
            <pc:docMk/>
            <pc:sldMk cId="4017832845" sldId="343"/>
            <ac:picMk id="11" creationId="{30FDF0A1-337F-4901-B663-86681B2274C8}"/>
          </ac:picMkLst>
        </pc:picChg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3398884788" sldId="344"/>
        </pc:sldMkLst>
      </pc:sldChg>
      <pc:sldChg chg="modSp mod">
        <pc:chgData name="FS13 HHBK" userId="1b34beab22fd3199" providerId="LiveId" clId="{6DB1F644-98B9-144A-B0B1-66AFBA0A23D9}" dt="2021-02-27T10:12:58.245" v="1319" actId="20577"/>
        <pc:sldMkLst>
          <pc:docMk/>
          <pc:sldMk cId="738577510" sldId="351"/>
        </pc:sldMkLst>
        <pc:spChg chg="mod">
          <ac:chgData name="FS13 HHBK" userId="1b34beab22fd3199" providerId="LiveId" clId="{6DB1F644-98B9-144A-B0B1-66AFBA0A23D9}" dt="2021-02-27T10:12:58.245" v="1319" actId="20577"/>
          <ac:spMkLst>
            <pc:docMk/>
            <pc:sldMk cId="738577510" sldId="351"/>
            <ac:spMk id="2" creationId="{E209607A-1079-0440-B136-F827E83999C2}"/>
          </ac:spMkLst>
        </pc:spChg>
      </pc:sldChg>
      <pc:sldChg chg="delSp modSp mod setBg">
        <pc:chgData name="FS13 HHBK" userId="1b34beab22fd3199" providerId="LiveId" clId="{6DB1F644-98B9-144A-B0B1-66AFBA0A23D9}" dt="2021-02-27T09:47:29.808" v="972" actId="255"/>
        <pc:sldMkLst>
          <pc:docMk/>
          <pc:sldMk cId="1645044828" sldId="358"/>
        </pc:sldMkLst>
        <pc:spChg chg="mod">
          <ac:chgData name="FS13 HHBK" userId="1b34beab22fd3199" providerId="LiveId" clId="{6DB1F644-98B9-144A-B0B1-66AFBA0A23D9}" dt="2021-02-27T09:46:50.668" v="967" actId="255"/>
          <ac:spMkLst>
            <pc:docMk/>
            <pc:sldMk cId="1645044828" sldId="358"/>
            <ac:spMk id="2" creationId="{A8E966EE-4FBD-534E-AAED-6C54465EF91C}"/>
          </ac:spMkLst>
        </pc:spChg>
        <pc:spChg chg="mod">
          <ac:chgData name="FS13 HHBK" userId="1b34beab22fd3199" providerId="LiveId" clId="{6DB1F644-98B9-144A-B0B1-66AFBA0A23D9}" dt="2021-02-27T09:47:29.808" v="972" actId="255"/>
          <ac:spMkLst>
            <pc:docMk/>
            <pc:sldMk cId="1645044828" sldId="358"/>
            <ac:spMk id="3" creationId="{0EC737E2-1EBF-6244-8E0A-274D170CCCE9}"/>
          </ac:spMkLst>
        </pc:spChg>
        <pc:spChg chg="del">
          <ac:chgData name="FS13 HHBK" userId="1b34beab22fd3199" providerId="LiveId" clId="{6DB1F644-98B9-144A-B0B1-66AFBA0A23D9}" dt="2021-02-27T09:36:05.927" v="688" actId="478"/>
          <ac:spMkLst>
            <pc:docMk/>
            <pc:sldMk cId="1645044828" sldId="358"/>
            <ac:spMk id="10" creationId="{721180A4-CD49-B846-9ED6-BA89F85291D5}"/>
          </ac:spMkLst>
        </pc:spChg>
        <pc:picChg chg="del">
          <ac:chgData name="FS13 HHBK" userId="1b34beab22fd3199" providerId="LiveId" clId="{6DB1F644-98B9-144A-B0B1-66AFBA0A23D9}" dt="2021-02-27T09:36:03.682" v="687" actId="478"/>
          <ac:picMkLst>
            <pc:docMk/>
            <pc:sldMk cId="1645044828" sldId="358"/>
            <ac:picMk id="12" creationId="{491E1C5B-0BF0-3245-99AB-013454A8EB9B}"/>
          </ac:picMkLst>
        </pc:picChg>
      </pc:sldChg>
      <pc:sldChg chg="modSp mod">
        <pc:chgData name="FS13 HHBK" userId="1b34beab22fd3199" providerId="LiveId" clId="{6DB1F644-98B9-144A-B0B1-66AFBA0A23D9}" dt="2021-02-27T09:17:40.941" v="314"/>
        <pc:sldMkLst>
          <pc:docMk/>
          <pc:sldMk cId="3769099390" sldId="359"/>
        </pc:sldMkLst>
        <pc:spChg chg="mod">
          <ac:chgData name="FS13 HHBK" userId="1b34beab22fd3199" providerId="LiveId" clId="{6DB1F644-98B9-144A-B0B1-66AFBA0A23D9}" dt="2021-02-27T09:17:40.941" v="314"/>
          <ac:spMkLst>
            <pc:docMk/>
            <pc:sldMk cId="3769099390" sldId="359"/>
            <ac:spMk id="3" creationId="{57E6C1DE-4605-41FF-BF85-7496498861C0}"/>
          </ac:spMkLst>
        </pc:spChg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2077422352" sldId="360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521265601" sldId="361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161250106" sldId="362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3527249075" sldId="363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3974237629" sldId="364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378782475" sldId="366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3659368464" sldId="367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2368162126" sldId="368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3537371496" sldId="369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653928218" sldId="371"/>
        </pc:sldMkLst>
      </pc:sldChg>
      <pc:sldChg chg="addSp delSp modSp mod">
        <pc:chgData name="FS13 HHBK" userId="1b34beab22fd3199" providerId="LiveId" clId="{6DB1F644-98B9-144A-B0B1-66AFBA0A23D9}" dt="2021-02-27T10:02:48.927" v="1075" actId="113"/>
        <pc:sldMkLst>
          <pc:docMk/>
          <pc:sldMk cId="1133930981" sldId="372"/>
        </pc:sldMkLst>
        <pc:spChg chg="add del mod">
          <ac:chgData name="FS13 HHBK" userId="1b34beab22fd3199" providerId="LiveId" clId="{6DB1F644-98B9-144A-B0B1-66AFBA0A23D9}" dt="2021-02-27T09:35:07.024" v="661"/>
          <ac:spMkLst>
            <pc:docMk/>
            <pc:sldMk cId="1133930981" sldId="372"/>
            <ac:spMk id="2" creationId="{173BD7DB-1EE3-2541-8565-6D780449E66F}"/>
          </ac:spMkLst>
        </pc:spChg>
        <pc:spChg chg="mod">
          <ac:chgData name="FS13 HHBK" userId="1b34beab22fd3199" providerId="LiveId" clId="{6DB1F644-98B9-144A-B0B1-66AFBA0A23D9}" dt="2021-02-27T10:02:12.794" v="1063" actId="20577"/>
          <ac:spMkLst>
            <pc:docMk/>
            <pc:sldMk cId="1133930981" sldId="372"/>
            <ac:spMk id="7" creationId="{CD890B0D-09DC-F04C-8426-65B9ADC41FEE}"/>
          </ac:spMkLst>
        </pc:spChg>
        <pc:spChg chg="mod">
          <ac:chgData name="FS13 HHBK" userId="1b34beab22fd3199" providerId="LiveId" clId="{6DB1F644-98B9-144A-B0B1-66AFBA0A23D9}" dt="2021-02-27T10:02:48.927" v="1075" actId="113"/>
          <ac:spMkLst>
            <pc:docMk/>
            <pc:sldMk cId="1133930981" sldId="372"/>
            <ac:spMk id="8" creationId="{AD08BCB5-8220-0545-B07C-C6D920982B8E}"/>
          </ac:spMkLst>
        </pc:spChg>
        <pc:picChg chg="del">
          <ac:chgData name="FS13 HHBK" userId="1b34beab22fd3199" providerId="LiveId" clId="{6DB1F644-98B9-144A-B0B1-66AFBA0A23D9}" dt="2021-02-27T09:22:50.433" v="568" actId="478"/>
          <ac:picMkLst>
            <pc:docMk/>
            <pc:sldMk cId="1133930981" sldId="372"/>
            <ac:picMk id="3" creationId="{C47BC9AC-72C2-904D-A70B-62195A9FA85F}"/>
          </ac:picMkLst>
        </pc:picChg>
        <pc:picChg chg="add mod">
          <ac:chgData name="FS13 HHBK" userId="1b34beab22fd3199" providerId="LiveId" clId="{6DB1F644-98B9-144A-B0B1-66AFBA0A23D9}" dt="2021-02-27T09:58:43.761" v="990" actId="14100"/>
          <ac:picMkLst>
            <pc:docMk/>
            <pc:sldMk cId="1133930981" sldId="372"/>
            <ac:picMk id="10" creationId="{3AAF18B2-CAE6-6B48-AD53-E285C8C0A419}"/>
          </ac:picMkLst>
        </pc:picChg>
      </pc:sldChg>
      <pc:sldChg chg="modSp add mod">
        <pc:chgData name="FS13 HHBK" userId="1b34beab22fd3199" providerId="LiveId" clId="{6DB1F644-98B9-144A-B0B1-66AFBA0A23D9}" dt="2021-02-27T10:12:12.770" v="1275" actId="255"/>
        <pc:sldMkLst>
          <pc:docMk/>
          <pc:sldMk cId="1667153208" sldId="373"/>
        </pc:sldMkLst>
        <pc:spChg chg="mod">
          <ac:chgData name="FS13 HHBK" userId="1b34beab22fd3199" providerId="LiveId" clId="{6DB1F644-98B9-144A-B0B1-66AFBA0A23D9}" dt="2021-02-27T09:46:45.154" v="966" actId="255"/>
          <ac:spMkLst>
            <pc:docMk/>
            <pc:sldMk cId="1667153208" sldId="373"/>
            <ac:spMk id="2" creationId="{A8E966EE-4FBD-534E-AAED-6C54465EF91C}"/>
          </ac:spMkLst>
        </pc:spChg>
        <pc:spChg chg="mod">
          <ac:chgData name="FS13 HHBK" userId="1b34beab22fd3199" providerId="LiveId" clId="{6DB1F644-98B9-144A-B0B1-66AFBA0A23D9}" dt="2021-02-27T10:12:12.770" v="1275" actId="255"/>
          <ac:spMkLst>
            <pc:docMk/>
            <pc:sldMk cId="1667153208" sldId="373"/>
            <ac:spMk id="3" creationId="{0EC737E2-1EBF-6244-8E0A-274D170CCCE9}"/>
          </ac:spMkLst>
        </pc:spChg>
      </pc:sldChg>
      <pc:sldChg chg="addSp delSp modSp add mod">
        <pc:chgData name="FS13 HHBK" userId="1b34beab22fd3199" providerId="LiveId" clId="{6DB1F644-98B9-144A-B0B1-66AFBA0A23D9}" dt="2021-02-27T09:50:38.121" v="988" actId="1076"/>
        <pc:sldMkLst>
          <pc:docMk/>
          <pc:sldMk cId="3807065246" sldId="374"/>
        </pc:sldMkLst>
        <pc:spChg chg="add del mod">
          <ac:chgData name="FS13 HHBK" userId="1b34beab22fd3199" providerId="LiveId" clId="{6DB1F644-98B9-144A-B0B1-66AFBA0A23D9}" dt="2021-02-27T09:49:04.359" v="979" actId="14100"/>
          <ac:spMkLst>
            <pc:docMk/>
            <pc:sldMk cId="3807065246" sldId="374"/>
            <ac:spMk id="2" creationId="{A8E966EE-4FBD-534E-AAED-6C54465EF91C}"/>
          </ac:spMkLst>
        </pc:spChg>
        <pc:spChg chg="mod">
          <ac:chgData name="FS13 HHBK" userId="1b34beab22fd3199" providerId="LiveId" clId="{6DB1F644-98B9-144A-B0B1-66AFBA0A23D9}" dt="2021-02-27T09:49:51.041" v="986" actId="14100"/>
          <ac:spMkLst>
            <pc:docMk/>
            <pc:sldMk cId="3807065246" sldId="374"/>
            <ac:spMk id="3" creationId="{0EC737E2-1EBF-6244-8E0A-274D170CCCE9}"/>
          </ac:spMkLst>
        </pc:spChg>
        <pc:spChg chg="add del mod">
          <ac:chgData name="FS13 HHBK" userId="1b34beab22fd3199" providerId="LiveId" clId="{6DB1F644-98B9-144A-B0B1-66AFBA0A23D9}" dt="2021-02-27T09:49:04.359" v="979" actId="14100"/>
          <ac:spMkLst>
            <pc:docMk/>
            <pc:sldMk cId="3807065246" sldId="374"/>
            <ac:spMk id="7" creationId="{8C8B4A7A-096F-7F4D-B092-0BB0099D1BEF}"/>
          </ac:spMkLst>
        </pc:spChg>
        <pc:spChg chg="add del mod">
          <ac:chgData name="FS13 HHBK" userId="1b34beab22fd3199" providerId="LiveId" clId="{6DB1F644-98B9-144A-B0B1-66AFBA0A23D9}" dt="2021-02-27T09:49:03.794" v="978" actId="478"/>
          <ac:spMkLst>
            <pc:docMk/>
            <pc:sldMk cId="3807065246" sldId="374"/>
            <ac:spMk id="8" creationId="{3D2DEB36-AA34-2F49-B738-ED0C71CAD10F}"/>
          </ac:spMkLst>
        </pc:spChg>
        <pc:spChg chg="add mod">
          <ac:chgData name="FS13 HHBK" userId="1b34beab22fd3199" providerId="LiveId" clId="{6DB1F644-98B9-144A-B0B1-66AFBA0A23D9}" dt="2021-02-27T09:49:11.198" v="980"/>
          <ac:spMkLst>
            <pc:docMk/>
            <pc:sldMk cId="3807065246" sldId="374"/>
            <ac:spMk id="9" creationId="{57A1FDC3-0756-104D-AC15-BE17EC65CE46}"/>
          </ac:spMkLst>
        </pc:spChg>
        <pc:picChg chg="add mod">
          <ac:chgData name="FS13 HHBK" userId="1b34beab22fd3199" providerId="LiveId" clId="{6DB1F644-98B9-144A-B0B1-66AFBA0A23D9}" dt="2021-02-27T09:50:38.121" v="988" actId="1076"/>
          <ac:picMkLst>
            <pc:docMk/>
            <pc:sldMk cId="3807065246" sldId="374"/>
            <ac:picMk id="11" creationId="{36034464-1FF6-1546-98D0-8CA6084EBAA3}"/>
          </ac:picMkLst>
        </pc:picChg>
      </pc:sldChg>
      <pc:sldChg chg="addSp delSp modSp add mod">
        <pc:chgData name="FS13 HHBK" userId="1b34beab22fd3199" providerId="LiveId" clId="{6DB1F644-98B9-144A-B0B1-66AFBA0A23D9}" dt="2021-02-27T10:02:21.065" v="1074" actId="20577"/>
        <pc:sldMkLst>
          <pc:docMk/>
          <pc:sldMk cId="3378133648" sldId="375"/>
        </pc:sldMkLst>
        <pc:spChg chg="add del mod">
          <ac:chgData name="FS13 HHBK" userId="1b34beab22fd3199" providerId="LiveId" clId="{6DB1F644-98B9-144A-B0B1-66AFBA0A23D9}" dt="2021-02-27T10:00:51.105" v="1032"/>
          <ac:spMkLst>
            <pc:docMk/>
            <pc:sldMk cId="3378133648" sldId="375"/>
            <ac:spMk id="2" creationId="{7B40C634-3CA7-0A4A-B312-D52C2104438B}"/>
          </ac:spMkLst>
        </pc:spChg>
        <pc:spChg chg="mod">
          <ac:chgData name="FS13 HHBK" userId="1b34beab22fd3199" providerId="LiveId" clId="{6DB1F644-98B9-144A-B0B1-66AFBA0A23D9}" dt="2021-02-27T10:02:21.065" v="1074" actId="20577"/>
          <ac:spMkLst>
            <pc:docMk/>
            <pc:sldMk cId="3378133648" sldId="375"/>
            <ac:spMk id="7" creationId="{CD890B0D-09DC-F04C-8426-65B9ADC41FEE}"/>
          </ac:spMkLst>
        </pc:spChg>
        <pc:spChg chg="mod">
          <ac:chgData name="FS13 HHBK" userId="1b34beab22fd3199" providerId="LiveId" clId="{6DB1F644-98B9-144A-B0B1-66AFBA0A23D9}" dt="2021-02-27T10:01:44.449" v="1053" actId="20577"/>
          <ac:spMkLst>
            <pc:docMk/>
            <pc:sldMk cId="3378133648" sldId="375"/>
            <ac:spMk id="8" creationId="{AD08BCB5-8220-0545-B07C-C6D920982B8E}"/>
          </ac:spMkLst>
        </pc:spChg>
      </pc:sldChg>
      <pc:sldChg chg="addSp modSp add mod">
        <pc:chgData name="FS13 HHBK" userId="1b34beab22fd3199" providerId="LiveId" clId="{6DB1F644-98B9-144A-B0B1-66AFBA0A23D9}" dt="2021-02-27T10:06:56.842" v="1142" actId="14100"/>
        <pc:sldMkLst>
          <pc:docMk/>
          <pc:sldMk cId="1248087726" sldId="376"/>
        </pc:sldMkLst>
        <pc:spChg chg="mod">
          <ac:chgData name="FS13 HHBK" userId="1b34beab22fd3199" providerId="LiveId" clId="{6DB1F644-98B9-144A-B0B1-66AFBA0A23D9}" dt="2021-02-27T10:04:07.940" v="1086" actId="20577"/>
          <ac:spMkLst>
            <pc:docMk/>
            <pc:sldMk cId="1248087726" sldId="376"/>
            <ac:spMk id="2" creationId="{A8E966EE-4FBD-534E-AAED-6C54465EF91C}"/>
          </ac:spMkLst>
        </pc:spChg>
        <pc:spChg chg="mod">
          <ac:chgData name="FS13 HHBK" userId="1b34beab22fd3199" providerId="LiveId" clId="{6DB1F644-98B9-144A-B0B1-66AFBA0A23D9}" dt="2021-02-27T10:06:25.277" v="1136" actId="14100"/>
          <ac:spMkLst>
            <pc:docMk/>
            <pc:sldMk cId="1248087726" sldId="376"/>
            <ac:spMk id="3" creationId="{0EC737E2-1EBF-6244-8E0A-274D170CCCE9}"/>
          </ac:spMkLst>
        </pc:spChg>
        <pc:picChg chg="add mod">
          <ac:chgData name="FS13 HHBK" userId="1b34beab22fd3199" providerId="LiveId" clId="{6DB1F644-98B9-144A-B0B1-66AFBA0A23D9}" dt="2021-02-27T10:06:56.842" v="1142" actId="14100"/>
          <ac:picMkLst>
            <pc:docMk/>
            <pc:sldMk cId="1248087726" sldId="376"/>
            <ac:picMk id="8" creationId="{C6E7B625-2C24-1E48-A5F9-9AF90BFA00BC}"/>
          </ac:picMkLst>
        </pc:picChg>
      </pc:sldChg>
    </pc:docChg>
  </pc:docChgLst>
  <pc:docChgLst>
    <pc:chgData name="FS13 HHBK" userId="1b34beab22fd3199" providerId="Windows Live" clId="Web-{02FD6173-83FE-4DC2-A989-BD0811A4AFB0}"/>
    <pc:docChg chg="modSld">
      <pc:chgData name="FS13 HHBK" userId="1b34beab22fd3199" providerId="Windows Live" clId="Web-{02FD6173-83FE-4DC2-A989-BD0811A4AFB0}" dt="2020-12-09T14:40:49.914" v="9" actId="20577"/>
      <pc:docMkLst>
        <pc:docMk/>
      </pc:docMkLst>
      <pc:sldChg chg="modSp">
        <pc:chgData name="FS13 HHBK" userId="1b34beab22fd3199" providerId="Windows Live" clId="Web-{02FD6173-83FE-4DC2-A989-BD0811A4AFB0}" dt="2020-12-09T14:40:49.914" v="9" actId="20577"/>
        <pc:sldMkLst>
          <pc:docMk/>
          <pc:sldMk cId="151988001" sldId="360"/>
        </pc:sldMkLst>
        <pc:spChg chg="mod">
          <ac:chgData name="FS13 HHBK" userId="1b34beab22fd3199" providerId="Windows Live" clId="Web-{02FD6173-83FE-4DC2-A989-BD0811A4AFB0}" dt="2020-12-09T14:40:49.914" v="9" actId="20577"/>
          <ac:spMkLst>
            <pc:docMk/>
            <pc:sldMk cId="151988001" sldId="360"/>
            <ac:spMk id="16" creationId="{0CBBDF4D-462A-404A-ADCA-FE4B00273C7E}"/>
          </ac:spMkLst>
        </pc:spChg>
      </pc:sldChg>
    </pc:docChg>
  </pc:docChgLst>
  <pc:docChgLst>
    <pc:chgData name="Jan Rauhaus" userId="ad33ccb735764675" providerId="LiveId" clId="{FD76D42C-86CD-4B8F-A9F6-9DDE2C541C7B}"/>
    <pc:docChg chg="custSel addSld delSld modSld">
      <pc:chgData name="Jan Rauhaus" userId="ad33ccb735764675" providerId="LiveId" clId="{FD76D42C-86CD-4B8F-A9F6-9DDE2C541C7B}" dt="2021-02-10T10:28:28.037" v="20" actId="478"/>
      <pc:docMkLst>
        <pc:docMk/>
      </pc:docMkLst>
      <pc:sldChg chg="modSp add del mod setBg">
        <pc:chgData name="Jan Rauhaus" userId="ad33ccb735764675" providerId="LiveId" clId="{FD76D42C-86CD-4B8F-A9F6-9DDE2C541C7B}" dt="2021-02-10T10:26:45.381" v="4" actId="1076"/>
        <pc:sldMkLst>
          <pc:docMk/>
          <pc:sldMk cId="3398884788" sldId="344"/>
        </pc:sldMkLst>
        <pc:grpChg chg="mod">
          <ac:chgData name="Jan Rauhaus" userId="ad33ccb735764675" providerId="LiveId" clId="{FD76D42C-86CD-4B8F-A9F6-9DDE2C541C7B}" dt="2021-02-10T10:26:45.381" v="4" actId="1076"/>
          <ac:grpSpMkLst>
            <pc:docMk/>
            <pc:sldMk cId="3398884788" sldId="344"/>
            <ac:grpSpMk id="10" creationId="{596AD7E8-A0D9-43B1-8122-CF8D97E3B053}"/>
          </ac:grpSpMkLst>
        </pc:grpChg>
      </pc:sldChg>
      <pc:sldChg chg="add del">
        <pc:chgData name="Jan Rauhaus" userId="ad33ccb735764675" providerId="LiveId" clId="{FD76D42C-86CD-4B8F-A9F6-9DDE2C541C7B}" dt="2021-02-10T10:27:09.312" v="6"/>
        <pc:sldMkLst>
          <pc:docMk/>
          <pc:sldMk cId="1645044828" sldId="358"/>
        </pc:sldMkLst>
      </pc:sldChg>
      <pc:sldChg chg="modSp new mod">
        <pc:chgData name="Jan Rauhaus" userId="ad33ccb735764675" providerId="LiveId" clId="{FD76D42C-86CD-4B8F-A9F6-9DDE2C541C7B}" dt="2021-02-10T10:27:41.572" v="15"/>
        <pc:sldMkLst>
          <pc:docMk/>
          <pc:sldMk cId="3769099390" sldId="359"/>
        </pc:sldMkLst>
        <pc:spChg chg="mod">
          <ac:chgData name="Jan Rauhaus" userId="ad33ccb735764675" providerId="LiveId" clId="{FD76D42C-86CD-4B8F-A9F6-9DDE2C541C7B}" dt="2021-02-10T10:27:31.720" v="14" actId="20577"/>
          <ac:spMkLst>
            <pc:docMk/>
            <pc:sldMk cId="3769099390" sldId="359"/>
            <ac:spMk id="2" creationId="{554CECD0-A972-4BA6-823A-ECAF0AE7A441}"/>
          </ac:spMkLst>
        </pc:spChg>
        <pc:spChg chg="mod">
          <ac:chgData name="Jan Rauhaus" userId="ad33ccb735764675" providerId="LiveId" clId="{FD76D42C-86CD-4B8F-A9F6-9DDE2C541C7B}" dt="2021-02-10T10:27:41.572" v="15"/>
          <ac:spMkLst>
            <pc:docMk/>
            <pc:sldMk cId="3769099390" sldId="359"/>
            <ac:spMk id="3" creationId="{57E6C1DE-4605-41FF-BF85-7496498861C0}"/>
          </ac:spMkLst>
        </pc:spChg>
      </pc:sldChg>
      <pc:sldChg chg="addSp delSp modSp add mod">
        <pc:chgData name="Jan Rauhaus" userId="ad33ccb735764675" providerId="LiveId" clId="{FD76D42C-86CD-4B8F-A9F6-9DDE2C541C7B}" dt="2021-02-10T10:28:28.037" v="20" actId="478"/>
        <pc:sldMkLst>
          <pc:docMk/>
          <pc:sldMk cId="230398451" sldId="360"/>
        </pc:sldMkLst>
        <pc:spChg chg="del mod">
          <ac:chgData name="Jan Rauhaus" userId="ad33ccb735764675" providerId="LiveId" clId="{FD76D42C-86CD-4B8F-A9F6-9DDE2C541C7B}" dt="2021-02-10T10:28:28.037" v="20" actId="478"/>
          <ac:spMkLst>
            <pc:docMk/>
            <pc:sldMk cId="230398451" sldId="360"/>
            <ac:spMk id="6" creationId="{1F133331-3964-49C1-8240-DE2D6481FFDB}"/>
          </ac:spMkLst>
        </pc:spChg>
        <pc:spChg chg="add mod">
          <ac:chgData name="Jan Rauhaus" userId="ad33ccb735764675" providerId="LiveId" clId="{FD76D42C-86CD-4B8F-A9F6-9DDE2C541C7B}" dt="2021-02-10T10:28:24.723" v="19"/>
          <ac:spMkLst>
            <pc:docMk/>
            <pc:sldMk cId="230398451" sldId="360"/>
            <ac:spMk id="8" creationId="{EDFC6662-26C4-45BE-B73D-6AF7C212C036}"/>
          </ac:spMkLst>
        </pc:spChg>
      </pc:sldChg>
    </pc:docChg>
  </pc:docChgLst>
  <pc:docChgLst>
    <pc:chgData name="FS13 HHBK" userId="1b34beab22fd3199" providerId="LiveId" clId="{68AF0D5A-CC93-0C45-9F45-ACAE375E6949}"/>
    <pc:docChg chg="undo custSel delSld modSld sldOrd">
      <pc:chgData name="FS13 HHBK" userId="1b34beab22fd3199" providerId="LiveId" clId="{68AF0D5A-CC93-0C45-9F45-ACAE375E6949}" dt="2020-12-08T07:42:03.648" v="1696" actId="20578"/>
      <pc:docMkLst>
        <pc:docMk/>
      </pc:docMkLst>
      <pc:sldChg chg="addSp delSp modSp mod">
        <pc:chgData name="FS13 HHBK" userId="1b34beab22fd3199" providerId="LiveId" clId="{68AF0D5A-CC93-0C45-9F45-ACAE375E6949}" dt="2020-12-08T07:27:53.583" v="477" actId="20577"/>
        <pc:sldMkLst>
          <pc:docMk/>
          <pc:sldMk cId="3622761875" sldId="321"/>
        </pc:sldMkLst>
        <pc:spChg chg="mod">
          <ac:chgData name="FS13 HHBK" userId="1b34beab22fd3199" providerId="LiveId" clId="{68AF0D5A-CC93-0C45-9F45-ACAE375E6949}" dt="2020-12-08T07:27:53.583" v="477" actId="20577"/>
          <ac:spMkLst>
            <pc:docMk/>
            <pc:sldMk cId="3622761875" sldId="321"/>
            <ac:spMk id="4" creationId="{BC9BB335-2462-3D47-A2A8-85BA2D85C19B}"/>
          </ac:spMkLst>
        </pc:spChg>
        <pc:spChg chg="add del mod">
          <ac:chgData name="FS13 HHBK" userId="1b34beab22fd3199" providerId="LiveId" clId="{68AF0D5A-CC93-0C45-9F45-ACAE375E6949}" dt="2020-12-08T07:19:44.524" v="284" actId="478"/>
          <ac:spMkLst>
            <pc:docMk/>
            <pc:sldMk cId="3622761875" sldId="321"/>
            <ac:spMk id="9" creationId="{505935E1-2C94-9946-BEAF-806F5EA1C826}"/>
          </ac:spMkLst>
        </pc:spChg>
        <pc:graphicFrameChg chg="del">
          <ac:chgData name="FS13 HHBK" userId="1b34beab22fd3199" providerId="LiveId" clId="{68AF0D5A-CC93-0C45-9F45-ACAE375E6949}" dt="2020-12-08T07:19:42.281" v="283" actId="478"/>
          <ac:graphicFrameMkLst>
            <pc:docMk/>
            <pc:sldMk cId="3622761875" sldId="321"/>
            <ac:graphicFrameMk id="10" creationId="{964C0837-F213-47AB-A5B5-63EB1CECC465}"/>
          </ac:graphicFrameMkLst>
        </pc:graphicFrameChg>
        <pc:graphicFrameChg chg="add mod modGraphic">
          <ac:chgData name="FS13 HHBK" userId="1b34beab22fd3199" providerId="LiveId" clId="{68AF0D5A-CC93-0C45-9F45-ACAE375E6949}" dt="2020-12-08T07:24:44.300" v="396" actId="14734"/>
          <ac:graphicFrameMkLst>
            <pc:docMk/>
            <pc:sldMk cId="3622761875" sldId="321"/>
            <ac:graphicFrameMk id="11" creationId="{74EC8AE0-A546-E241-B5C8-88D9CA75C5C9}"/>
          </ac:graphicFrameMkLst>
        </pc:graphicFrameChg>
      </pc:sldChg>
      <pc:sldChg chg="modSp mod">
        <pc:chgData name="FS13 HHBK" userId="1b34beab22fd3199" providerId="LiveId" clId="{68AF0D5A-CC93-0C45-9F45-ACAE375E6949}" dt="2020-12-07T18:18:29.425" v="81" actId="115"/>
        <pc:sldMkLst>
          <pc:docMk/>
          <pc:sldMk cId="3398884788" sldId="344"/>
        </pc:sldMkLst>
        <pc:spChg chg="mod">
          <ac:chgData name="FS13 HHBK" userId="1b34beab22fd3199" providerId="LiveId" clId="{68AF0D5A-CC93-0C45-9F45-ACAE375E6949}" dt="2020-12-07T18:18:29.425" v="81" actId="115"/>
          <ac:spMkLst>
            <pc:docMk/>
            <pc:sldMk cId="3398884788" sldId="344"/>
            <ac:spMk id="2" creationId="{EDC35020-811A-6347-8ACA-87D6CC930F63}"/>
          </ac:spMkLst>
        </pc:spChg>
      </pc:sldChg>
      <pc:sldChg chg="addSp delSp modSp mod">
        <pc:chgData name="FS13 HHBK" userId="1b34beab22fd3199" providerId="LiveId" clId="{68AF0D5A-CC93-0C45-9F45-ACAE375E6949}" dt="2020-12-08T07:27:13.601" v="461" actId="255"/>
        <pc:sldMkLst>
          <pc:docMk/>
          <pc:sldMk cId="2351439976" sldId="347"/>
        </pc:sldMkLst>
        <pc:spChg chg="mod">
          <ac:chgData name="FS13 HHBK" userId="1b34beab22fd3199" providerId="LiveId" clId="{68AF0D5A-CC93-0C45-9F45-ACAE375E6949}" dt="2020-12-08T07:27:13.601" v="461" actId="255"/>
          <ac:spMkLst>
            <pc:docMk/>
            <pc:sldMk cId="2351439976" sldId="347"/>
            <ac:spMk id="3" creationId="{4B4391A8-86CF-7246-9C31-CC6670044FDA}"/>
          </ac:spMkLst>
        </pc:spChg>
        <pc:spChg chg="add del mod">
          <ac:chgData name="FS13 HHBK" userId="1b34beab22fd3199" providerId="LiveId" clId="{68AF0D5A-CC93-0C45-9F45-ACAE375E6949}" dt="2020-12-08T07:16:04.504" v="228" actId="478"/>
          <ac:spMkLst>
            <pc:docMk/>
            <pc:sldMk cId="2351439976" sldId="347"/>
            <ac:spMk id="10" creationId="{892E1543-9AAA-4E49-8CBC-B2AEB78476C5}"/>
          </ac:spMkLst>
        </pc:spChg>
        <pc:graphicFrameChg chg="del">
          <ac:chgData name="FS13 HHBK" userId="1b34beab22fd3199" providerId="LiveId" clId="{68AF0D5A-CC93-0C45-9F45-ACAE375E6949}" dt="2020-12-08T07:15:50.501" v="227" actId="478"/>
          <ac:graphicFrameMkLst>
            <pc:docMk/>
            <pc:sldMk cId="2351439976" sldId="347"/>
            <ac:graphicFrameMk id="4" creationId="{C666B7B5-0DD0-1F41-89D4-5604B093912F}"/>
          </ac:graphicFrameMkLst>
        </pc:graphicFrameChg>
        <pc:graphicFrameChg chg="add del mod">
          <ac:chgData name="FS13 HHBK" userId="1b34beab22fd3199" providerId="LiveId" clId="{68AF0D5A-CC93-0C45-9F45-ACAE375E6949}" dt="2020-12-08T07:17:41.995" v="233" actId="478"/>
          <ac:graphicFrameMkLst>
            <pc:docMk/>
            <pc:sldMk cId="2351439976" sldId="347"/>
            <ac:graphicFrameMk id="11" creationId="{4051EEB6-98AA-BD45-8F76-F51FF91016DF}"/>
          </ac:graphicFrameMkLst>
        </pc:graphicFrameChg>
        <pc:graphicFrameChg chg="add mod">
          <ac:chgData name="FS13 HHBK" userId="1b34beab22fd3199" providerId="LiveId" clId="{68AF0D5A-CC93-0C45-9F45-ACAE375E6949}" dt="2020-12-08T07:17:59.851" v="239" actId="14100"/>
          <ac:graphicFrameMkLst>
            <pc:docMk/>
            <pc:sldMk cId="2351439976" sldId="347"/>
            <ac:graphicFrameMk id="12" creationId="{4051EEB6-98AA-BD45-8F76-F51FF91016DF}"/>
          </ac:graphicFrameMkLst>
        </pc:graphicFrameChg>
      </pc:sldChg>
      <pc:sldChg chg="addSp modSp mod ord">
        <pc:chgData name="FS13 HHBK" userId="1b34beab22fd3199" providerId="LiveId" clId="{68AF0D5A-CC93-0C45-9F45-ACAE375E6949}" dt="2020-12-08T07:33:43.750" v="854" actId="1076"/>
        <pc:sldMkLst>
          <pc:docMk/>
          <pc:sldMk cId="2381825828" sldId="348"/>
        </pc:sldMkLst>
        <pc:spChg chg="mod">
          <ac:chgData name="FS13 HHBK" userId="1b34beab22fd3199" providerId="LiveId" clId="{68AF0D5A-CC93-0C45-9F45-ACAE375E6949}" dt="2020-12-08T07:28:46.060" v="517" actId="20577"/>
          <ac:spMkLst>
            <pc:docMk/>
            <pc:sldMk cId="2381825828" sldId="348"/>
            <ac:spMk id="2" creationId="{9B291B00-2D81-3048-8AFF-1F5A3E8AA687}"/>
          </ac:spMkLst>
        </pc:spChg>
        <pc:spChg chg="mod">
          <ac:chgData name="FS13 HHBK" userId="1b34beab22fd3199" providerId="LiveId" clId="{68AF0D5A-CC93-0C45-9F45-ACAE375E6949}" dt="2020-12-08T07:32:03.983" v="788" actId="20577"/>
          <ac:spMkLst>
            <pc:docMk/>
            <pc:sldMk cId="2381825828" sldId="348"/>
            <ac:spMk id="3" creationId="{CDA9E950-ECF8-DB4D-B92A-ADA2E6031E26}"/>
          </ac:spMkLst>
        </pc:spChg>
        <pc:spChg chg="mod">
          <ac:chgData name="FS13 HHBK" userId="1b34beab22fd3199" providerId="LiveId" clId="{68AF0D5A-CC93-0C45-9F45-ACAE375E6949}" dt="2020-12-08T07:32:07.299" v="790" actId="20577"/>
          <ac:spMkLst>
            <pc:docMk/>
            <pc:sldMk cId="2381825828" sldId="348"/>
            <ac:spMk id="5" creationId="{B193897E-AAA2-CB47-95FF-056B8E141BE5}"/>
          </ac:spMkLst>
        </pc:spChg>
        <pc:spChg chg="mod">
          <ac:chgData name="FS13 HHBK" userId="1b34beab22fd3199" providerId="LiveId" clId="{68AF0D5A-CC93-0C45-9F45-ACAE375E6949}" dt="2020-12-08T07:32:08.445" v="791" actId="20577"/>
          <ac:spMkLst>
            <pc:docMk/>
            <pc:sldMk cId="2381825828" sldId="348"/>
            <ac:spMk id="7" creationId="{1C819DAE-3A0D-A34A-B7D3-A2FC746A68F3}"/>
          </ac:spMkLst>
        </pc:spChg>
        <pc:spChg chg="mod">
          <ac:chgData name="FS13 HHBK" userId="1b34beab22fd3199" providerId="LiveId" clId="{68AF0D5A-CC93-0C45-9F45-ACAE375E6949}" dt="2020-12-08T07:32:05.573" v="789" actId="20577"/>
          <ac:spMkLst>
            <pc:docMk/>
            <pc:sldMk cId="2381825828" sldId="348"/>
            <ac:spMk id="9" creationId="{ED8B5779-5EE4-C240-81CC-9E79ABAC8D00}"/>
          </ac:spMkLst>
        </pc:spChg>
        <pc:spChg chg="add mod">
          <ac:chgData name="FS13 HHBK" userId="1b34beab22fd3199" providerId="LiveId" clId="{68AF0D5A-CC93-0C45-9F45-ACAE375E6949}" dt="2020-12-08T07:33:43.750" v="854" actId="1076"/>
          <ac:spMkLst>
            <pc:docMk/>
            <pc:sldMk cId="2381825828" sldId="348"/>
            <ac:spMk id="10" creationId="{00F53783-2B97-E247-80CE-827F0E53E0AC}"/>
          </ac:spMkLst>
        </pc:spChg>
        <pc:spChg chg="mod">
          <ac:chgData name="FS13 HHBK" userId="1b34beab22fd3199" providerId="LiveId" clId="{68AF0D5A-CC93-0C45-9F45-ACAE375E6949}" dt="2020-12-08T07:31:19.326" v="751" actId="20577"/>
          <ac:spMkLst>
            <pc:docMk/>
            <pc:sldMk cId="2381825828" sldId="348"/>
            <ac:spMk id="12" creationId="{216523D7-988A-FE42-971D-2667A6578F6F}"/>
          </ac:spMkLst>
        </pc:spChg>
        <pc:spChg chg="mod">
          <ac:chgData name="FS13 HHBK" userId="1b34beab22fd3199" providerId="LiveId" clId="{68AF0D5A-CC93-0C45-9F45-ACAE375E6949}" dt="2020-12-08T07:30:20.719" v="626" actId="20577"/>
          <ac:spMkLst>
            <pc:docMk/>
            <pc:sldMk cId="2381825828" sldId="348"/>
            <ac:spMk id="14" creationId="{6EEB083F-87FF-1B43-8027-6134F03DA93B}"/>
          </ac:spMkLst>
        </pc:spChg>
        <pc:spChg chg="mod">
          <ac:chgData name="FS13 HHBK" userId="1b34beab22fd3199" providerId="LiveId" clId="{68AF0D5A-CC93-0C45-9F45-ACAE375E6949}" dt="2020-12-08T07:31:41.867" v="787" actId="20577"/>
          <ac:spMkLst>
            <pc:docMk/>
            <pc:sldMk cId="2381825828" sldId="348"/>
            <ac:spMk id="16" creationId="{BFEDAFE0-0841-4C49-9745-2C88B5FE85C4}"/>
          </ac:spMkLst>
        </pc:spChg>
        <pc:spChg chg="mod">
          <ac:chgData name="FS13 HHBK" userId="1b34beab22fd3199" providerId="LiveId" clId="{68AF0D5A-CC93-0C45-9F45-ACAE375E6949}" dt="2020-12-08T07:30:55.446" v="678" actId="20577"/>
          <ac:spMkLst>
            <pc:docMk/>
            <pc:sldMk cId="2381825828" sldId="348"/>
            <ac:spMk id="18" creationId="{7C4F8DA7-E886-004E-BF5C-57F758638C48}"/>
          </ac:spMkLst>
        </pc:spChg>
      </pc:sldChg>
      <pc:sldChg chg="modSp mod">
        <pc:chgData name="FS13 HHBK" userId="1b34beab22fd3199" providerId="LiveId" clId="{68AF0D5A-CC93-0C45-9F45-ACAE375E6949}" dt="2020-12-08T07:34:11.589" v="881" actId="20577"/>
        <pc:sldMkLst>
          <pc:docMk/>
          <pc:sldMk cId="1743235640" sldId="350"/>
        </pc:sldMkLst>
        <pc:spChg chg="mod">
          <ac:chgData name="FS13 HHBK" userId="1b34beab22fd3199" providerId="LiveId" clId="{68AF0D5A-CC93-0C45-9F45-ACAE375E6949}" dt="2020-12-08T07:34:11.589" v="881" actId="20577"/>
          <ac:spMkLst>
            <pc:docMk/>
            <pc:sldMk cId="1743235640" sldId="350"/>
            <ac:spMk id="5" creationId="{788D6534-C18A-6F43-BFAE-88E2F83FD9B4}"/>
          </ac:spMkLst>
        </pc:spChg>
      </pc:sldChg>
      <pc:sldChg chg="modSp mod">
        <pc:chgData name="FS13 HHBK" userId="1b34beab22fd3199" providerId="LiveId" clId="{68AF0D5A-CC93-0C45-9F45-ACAE375E6949}" dt="2020-12-07T18:21:07.008" v="226" actId="255"/>
        <pc:sldMkLst>
          <pc:docMk/>
          <pc:sldMk cId="738577510" sldId="351"/>
        </pc:sldMkLst>
        <pc:spChg chg="mod">
          <ac:chgData name="FS13 HHBK" userId="1b34beab22fd3199" providerId="LiveId" clId="{68AF0D5A-CC93-0C45-9F45-ACAE375E6949}" dt="2020-12-07T18:21:07.008" v="226" actId="255"/>
          <ac:spMkLst>
            <pc:docMk/>
            <pc:sldMk cId="738577510" sldId="351"/>
            <ac:spMk id="2" creationId="{E209607A-1079-0440-B136-F827E83999C2}"/>
          </ac:spMkLst>
        </pc:spChg>
      </pc:sldChg>
      <pc:sldChg chg="del">
        <pc:chgData name="FS13 HHBK" userId="1b34beab22fd3199" providerId="LiveId" clId="{68AF0D5A-CC93-0C45-9F45-ACAE375E6949}" dt="2020-12-08T07:33:52.195" v="855" actId="2696"/>
        <pc:sldMkLst>
          <pc:docMk/>
          <pc:sldMk cId="3466443543" sldId="353"/>
        </pc:sldMkLst>
      </pc:sldChg>
      <pc:sldChg chg="modSp mod ord">
        <pc:chgData name="FS13 HHBK" userId="1b34beab22fd3199" providerId="LiveId" clId="{68AF0D5A-CC93-0C45-9F45-ACAE375E6949}" dt="2020-12-08T07:42:03.648" v="1696" actId="20578"/>
        <pc:sldMkLst>
          <pc:docMk/>
          <pc:sldMk cId="1696792912" sldId="354"/>
        </pc:sldMkLst>
        <pc:spChg chg="mod">
          <ac:chgData name="FS13 HHBK" userId="1b34beab22fd3199" providerId="LiveId" clId="{68AF0D5A-CC93-0C45-9F45-ACAE375E6949}" dt="2020-12-08T07:38:13.419" v="1341" actId="255"/>
          <ac:spMkLst>
            <pc:docMk/>
            <pc:sldMk cId="1696792912" sldId="354"/>
            <ac:spMk id="3" creationId="{8117664B-4754-7F4E-ADCF-6AF266499213}"/>
          </ac:spMkLst>
        </pc:spChg>
        <pc:spChg chg="mod">
          <ac:chgData name="FS13 HHBK" userId="1b34beab22fd3199" providerId="LiveId" clId="{68AF0D5A-CC93-0C45-9F45-ACAE375E6949}" dt="2020-12-08T07:41:54.827" v="1695" actId="313"/>
          <ac:spMkLst>
            <pc:docMk/>
            <pc:sldMk cId="1696792912" sldId="354"/>
            <ac:spMk id="4" creationId="{8B92D30E-08D1-F34C-AC54-52AB7886031F}"/>
          </ac:spMkLst>
        </pc:spChg>
      </pc:sldChg>
      <pc:sldChg chg="modSp mod">
        <pc:chgData name="FS13 HHBK" userId="1b34beab22fd3199" providerId="LiveId" clId="{68AF0D5A-CC93-0C45-9F45-ACAE375E6949}" dt="2020-12-07T18:16:55.462" v="4" actId="1035"/>
        <pc:sldMkLst>
          <pc:docMk/>
          <pc:sldMk cId="1507150290" sldId="355"/>
        </pc:sldMkLst>
        <pc:cxnChg chg="mod">
          <ac:chgData name="FS13 HHBK" userId="1b34beab22fd3199" providerId="LiveId" clId="{68AF0D5A-CC93-0C45-9F45-ACAE375E6949}" dt="2020-12-07T18:16:55.462" v="4" actId="1035"/>
          <ac:cxnSpMkLst>
            <pc:docMk/>
            <pc:sldMk cId="1507150290" sldId="355"/>
            <ac:cxnSpMk id="24" creationId="{CCD69C5C-F7BD-A246-B86C-5116BAEF32F7}"/>
          </ac:cxnSpMkLst>
        </pc:cxnChg>
      </pc:sldChg>
      <pc:sldChg chg="modSp mod">
        <pc:chgData name="FS13 HHBK" userId="1b34beab22fd3199" providerId="LiveId" clId="{68AF0D5A-CC93-0C45-9F45-ACAE375E6949}" dt="2020-12-08T07:26:23.165" v="417" actId="20577"/>
        <pc:sldMkLst>
          <pc:docMk/>
          <pc:sldMk cId="3711695974" sldId="356"/>
        </pc:sldMkLst>
        <pc:spChg chg="mod">
          <ac:chgData name="FS13 HHBK" userId="1b34beab22fd3199" providerId="LiveId" clId="{68AF0D5A-CC93-0C45-9F45-ACAE375E6949}" dt="2020-12-08T07:26:23.165" v="417" actId="20577"/>
          <ac:spMkLst>
            <pc:docMk/>
            <pc:sldMk cId="3711695974" sldId="356"/>
            <ac:spMk id="2" creationId="{48529241-5517-094D-8365-77164D7362C0}"/>
          </ac:spMkLst>
        </pc:spChg>
        <pc:spChg chg="mod">
          <ac:chgData name="FS13 HHBK" userId="1b34beab22fd3199" providerId="LiveId" clId="{68AF0D5A-CC93-0C45-9F45-ACAE375E6949}" dt="2020-12-08T07:26:18.417" v="416" actId="20577"/>
          <ac:spMkLst>
            <pc:docMk/>
            <pc:sldMk cId="3711695974" sldId="356"/>
            <ac:spMk id="3" creationId="{79B94149-777B-A542-AC15-9DF98E21D24F}"/>
          </ac:spMkLst>
        </pc:spChg>
      </pc:sldChg>
    </pc:docChg>
  </pc:docChgLst>
  <pc:docChgLst>
    <pc:chgData name="FS13 HHBK" userId="1b34beab22fd3199" providerId="LiveId" clId="{8B13E75B-C9B1-9A4D-A956-80C7CC457466}"/>
    <pc:docChg chg="undo custSel addSld modSld sldOrd">
      <pc:chgData name="FS13 HHBK" userId="1b34beab22fd3199" providerId="LiveId" clId="{8B13E75B-C9B1-9A4D-A956-80C7CC457466}" dt="2020-12-07T10:53:57.143" v="1092" actId="20577"/>
      <pc:docMkLst>
        <pc:docMk/>
      </pc:docMkLst>
      <pc:sldChg chg="modSp mod ord">
        <pc:chgData name="FS13 HHBK" userId="1b34beab22fd3199" providerId="LiveId" clId="{8B13E75B-C9B1-9A4D-A956-80C7CC457466}" dt="2020-12-07T10:51:58.507" v="996" actId="20577"/>
        <pc:sldMkLst>
          <pc:docMk/>
          <pc:sldMk cId="3398884788" sldId="344"/>
        </pc:sldMkLst>
        <pc:spChg chg="mod">
          <ac:chgData name="FS13 HHBK" userId="1b34beab22fd3199" providerId="LiveId" clId="{8B13E75B-C9B1-9A4D-A956-80C7CC457466}" dt="2020-12-07T10:51:58.507" v="996" actId="20577"/>
          <ac:spMkLst>
            <pc:docMk/>
            <pc:sldMk cId="3398884788" sldId="344"/>
            <ac:spMk id="2" creationId="{EDC35020-811A-6347-8ACA-87D6CC930F63}"/>
          </ac:spMkLst>
        </pc:spChg>
      </pc:sldChg>
      <pc:sldChg chg="modSp mod ord setBg">
        <pc:chgData name="FS13 HHBK" userId="1b34beab22fd3199" providerId="LiveId" clId="{8B13E75B-C9B1-9A4D-A956-80C7CC457466}" dt="2020-12-07T10:42:59.151" v="754" actId="5793"/>
        <pc:sldMkLst>
          <pc:docMk/>
          <pc:sldMk cId="244918457" sldId="352"/>
        </pc:sldMkLst>
        <pc:spChg chg="mod">
          <ac:chgData name="FS13 HHBK" userId="1b34beab22fd3199" providerId="LiveId" clId="{8B13E75B-C9B1-9A4D-A956-80C7CC457466}" dt="2020-12-07T10:39:23.043" v="571" actId="313"/>
          <ac:spMkLst>
            <pc:docMk/>
            <pc:sldMk cId="244918457" sldId="352"/>
            <ac:spMk id="2" creationId="{48529241-5517-094D-8365-77164D7362C0}"/>
          </ac:spMkLst>
        </pc:spChg>
        <pc:spChg chg="mod">
          <ac:chgData name="FS13 HHBK" userId="1b34beab22fd3199" providerId="LiveId" clId="{8B13E75B-C9B1-9A4D-A956-80C7CC457466}" dt="2020-12-07T10:40:31.187" v="695" actId="20577"/>
          <ac:spMkLst>
            <pc:docMk/>
            <pc:sldMk cId="244918457" sldId="352"/>
            <ac:spMk id="3" creationId="{79B94149-777B-A542-AC15-9DF98E21D24F}"/>
          </ac:spMkLst>
        </pc:spChg>
        <pc:spChg chg="mod">
          <ac:chgData name="FS13 HHBK" userId="1b34beab22fd3199" providerId="LiveId" clId="{8B13E75B-C9B1-9A4D-A956-80C7CC457466}" dt="2020-12-07T09:59:19.947" v="29" actId="20577"/>
          <ac:spMkLst>
            <pc:docMk/>
            <pc:sldMk cId="244918457" sldId="352"/>
            <ac:spMk id="4" creationId="{084A840E-9000-7441-BEB7-FFEE48A4F70D}"/>
          </ac:spMkLst>
        </pc:spChg>
        <pc:spChg chg="mod">
          <ac:chgData name="FS13 HHBK" userId="1b34beab22fd3199" providerId="LiveId" clId="{8B13E75B-C9B1-9A4D-A956-80C7CC457466}" dt="2020-12-07T10:42:59.151" v="754" actId="5793"/>
          <ac:spMkLst>
            <pc:docMk/>
            <pc:sldMk cId="244918457" sldId="352"/>
            <ac:spMk id="5" creationId="{0403419F-491F-7841-848A-9A87CA471520}"/>
          </ac:spMkLst>
        </pc:spChg>
        <pc:spChg chg="mod">
          <ac:chgData name="FS13 HHBK" userId="1b34beab22fd3199" providerId="LiveId" clId="{8B13E75B-C9B1-9A4D-A956-80C7CC457466}" dt="2020-12-07T10:42:36.588" v="740" actId="207"/>
          <ac:spMkLst>
            <pc:docMk/>
            <pc:sldMk cId="244918457" sldId="352"/>
            <ac:spMk id="6" creationId="{DD49E377-69FC-6B46-BF8A-82373088B4BC}"/>
          </ac:spMkLst>
        </pc:spChg>
      </pc:sldChg>
      <pc:sldChg chg="modSp mod">
        <pc:chgData name="FS13 HHBK" userId="1b34beab22fd3199" providerId="LiveId" clId="{8B13E75B-C9B1-9A4D-A956-80C7CC457466}" dt="2020-12-07T10:44:53.905" v="817" actId="20577"/>
        <pc:sldMkLst>
          <pc:docMk/>
          <pc:sldMk cId="1507150290" sldId="355"/>
        </pc:sldMkLst>
        <pc:spChg chg="mod">
          <ac:chgData name="FS13 HHBK" userId="1b34beab22fd3199" providerId="LiveId" clId="{8B13E75B-C9B1-9A4D-A956-80C7CC457466}" dt="2020-12-07T10:44:53.905" v="817" actId="20577"/>
          <ac:spMkLst>
            <pc:docMk/>
            <pc:sldMk cId="1507150290" sldId="355"/>
            <ac:spMk id="17" creationId="{2A487B5B-08F6-7547-B53E-F933D7A37A12}"/>
          </ac:spMkLst>
        </pc:spChg>
      </pc:sldChg>
      <pc:sldChg chg="modSp add mod setBg">
        <pc:chgData name="FS13 HHBK" userId="1b34beab22fd3199" providerId="LiveId" clId="{8B13E75B-C9B1-9A4D-A956-80C7CC457466}" dt="2020-12-07T10:43:36.394" v="802" actId="207"/>
        <pc:sldMkLst>
          <pc:docMk/>
          <pc:sldMk cId="3711695974" sldId="356"/>
        </pc:sldMkLst>
        <pc:spChg chg="mod">
          <ac:chgData name="FS13 HHBK" userId="1b34beab22fd3199" providerId="LiveId" clId="{8B13E75B-C9B1-9A4D-A956-80C7CC457466}" dt="2020-12-07T10:41:11.397" v="696" actId="14100"/>
          <ac:spMkLst>
            <pc:docMk/>
            <pc:sldMk cId="3711695974" sldId="356"/>
            <ac:spMk id="2" creationId="{48529241-5517-094D-8365-77164D7362C0}"/>
          </ac:spMkLst>
        </pc:spChg>
        <pc:spChg chg="mod">
          <ac:chgData name="FS13 HHBK" userId="1b34beab22fd3199" providerId="LiveId" clId="{8B13E75B-C9B1-9A4D-A956-80C7CC457466}" dt="2020-12-07T10:31:44.221" v="446" actId="113"/>
          <ac:spMkLst>
            <pc:docMk/>
            <pc:sldMk cId="3711695974" sldId="356"/>
            <ac:spMk id="3" creationId="{79B94149-777B-A542-AC15-9DF98E21D24F}"/>
          </ac:spMkLst>
        </pc:spChg>
        <pc:spChg chg="mod">
          <ac:chgData name="FS13 HHBK" userId="1b34beab22fd3199" providerId="LiveId" clId="{8B13E75B-C9B1-9A4D-A956-80C7CC457466}" dt="2020-12-07T10:27:43.043" v="287" actId="20577"/>
          <ac:spMkLst>
            <pc:docMk/>
            <pc:sldMk cId="3711695974" sldId="356"/>
            <ac:spMk id="4" creationId="{084A840E-9000-7441-BEB7-FFEE48A4F70D}"/>
          </ac:spMkLst>
        </pc:spChg>
        <pc:spChg chg="mod">
          <ac:chgData name="FS13 HHBK" userId="1b34beab22fd3199" providerId="LiveId" clId="{8B13E75B-C9B1-9A4D-A956-80C7CC457466}" dt="2020-12-07T10:43:25.487" v="777" actId="207"/>
          <ac:spMkLst>
            <pc:docMk/>
            <pc:sldMk cId="3711695974" sldId="356"/>
            <ac:spMk id="5" creationId="{0403419F-491F-7841-848A-9A87CA471520}"/>
          </ac:spMkLst>
        </pc:spChg>
        <pc:spChg chg="mod">
          <ac:chgData name="FS13 HHBK" userId="1b34beab22fd3199" providerId="LiveId" clId="{8B13E75B-C9B1-9A4D-A956-80C7CC457466}" dt="2020-12-07T10:43:36.394" v="802" actId="207"/>
          <ac:spMkLst>
            <pc:docMk/>
            <pc:sldMk cId="3711695974" sldId="356"/>
            <ac:spMk id="6" creationId="{DD49E377-69FC-6B46-BF8A-82373088B4BC}"/>
          </ac:spMkLst>
        </pc:spChg>
      </pc:sldChg>
      <pc:sldChg chg="modSp add mod ord">
        <pc:chgData name="FS13 HHBK" userId="1b34beab22fd3199" providerId="LiveId" clId="{8B13E75B-C9B1-9A4D-A956-80C7CC457466}" dt="2020-12-07T10:53:57.143" v="1092" actId="20577"/>
        <pc:sldMkLst>
          <pc:docMk/>
          <pc:sldMk cId="2802918702" sldId="357"/>
        </pc:sldMkLst>
        <pc:spChg chg="mod">
          <ac:chgData name="FS13 HHBK" userId="1b34beab22fd3199" providerId="LiveId" clId="{8B13E75B-C9B1-9A4D-A956-80C7CC457466}" dt="2020-12-07T10:53:57.143" v="1092" actId="20577"/>
          <ac:spMkLst>
            <pc:docMk/>
            <pc:sldMk cId="2802918702" sldId="357"/>
            <ac:spMk id="2" creationId="{EDC35020-811A-6347-8ACA-87D6CC930F63}"/>
          </ac:spMkLst>
        </pc:spChg>
      </pc:sldChg>
    </pc:docChg>
  </pc:docChgLst>
  <pc:docChgLst>
    <pc:chgData name="FS13 HHBK" userId="1b34beab22fd3199" providerId="LiveId" clId="{953CCEDA-70DD-A843-AB72-715F52713D02}"/>
    <pc:docChg chg="undo custSel addSld delSld modSld sldOrd">
      <pc:chgData name="FS13 HHBK" userId="1b34beab22fd3199" providerId="LiveId" clId="{953CCEDA-70DD-A843-AB72-715F52713D02}" dt="2021-02-25T16:18:08.765" v="2552" actId="1076"/>
      <pc:docMkLst>
        <pc:docMk/>
      </pc:docMkLst>
      <pc:sldChg chg="modSp mod">
        <pc:chgData name="FS13 HHBK" userId="1b34beab22fd3199" providerId="LiveId" clId="{953CCEDA-70DD-A843-AB72-715F52713D02}" dt="2021-02-25T15:32:39.286" v="1250" actId="20577"/>
        <pc:sldMkLst>
          <pc:docMk/>
          <pc:sldMk cId="2605473726" sldId="335"/>
        </pc:sldMkLst>
        <pc:spChg chg="mod">
          <ac:chgData name="FS13 HHBK" userId="1b34beab22fd3199" providerId="LiveId" clId="{953CCEDA-70DD-A843-AB72-715F52713D02}" dt="2021-02-24T09:38:26.235" v="60" actId="20577"/>
          <ac:spMkLst>
            <pc:docMk/>
            <pc:sldMk cId="2605473726" sldId="335"/>
            <ac:spMk id="3" creationId="{CA8ECC17-4660-124A-8996-54F15FD169C0}"/>
          </ac:spMkLst>
        </pc:spChg>
        <pc:spChg chg="mod">
          <ac:chgData name="FS13 HHBK" userId="1b34beab22fd3199" providerId="LiveId" clId="{953CCEDA-70DD-A843-AB72-715F52713D02}" dt="2021-02-25T15:32:39.286" v="1250" actId="20577"/>
          <ac:spMkLst>
            <pc:docMk/>
            <pc:sldMk cId="2605473726" sldId="335"/>
            <ac:spMk id="9" creationId="{9C99CF7C-AFAB-48F1-8FC3-CCCE989822A6}"/>
          </ac:spMkLst>
        </pc:spChg>
      </pc:sldChg>
      <pc:sldChg chg="modSp mod">
        <pc:chgData name="FS13 HHBK" userId="1b34beab22fd3199" providerId="LiveId" clId="{953CCEDA-70DD-A843-AB72-715F52713D02}" dt="2021-02-25T15:21:19.771" v="575" actId="12"/>
        <pc:sldMkLst>
          <pc:docMk/>
          <pc:sldMk cId="4017832845" sldId="343"/>
        </pc:sldMkLst>
        <pc:spChg chg="mod">
          <ac:chgData name="FS13 HHBK" userId="1b34beab22fd3199" providerId="LiveId" clId="{953CCEDA-70DD-A843-AB72-715F52713D02}" dt="2021-02-24T09:44:17.436" v="213" actId="20577"/>
          <ac:spMkLst>
            <pc:docMk/>
            <pc:sldMk cId="4017832845" sldId="343"/>
            <ac:spMk id="2" creationId="{A8E966EE-4FBD-534E-AAED-6C54465EF91C}"/>
          </ac:spMkLst>
        </pc:spChg>
        <pc:spChg chg="mod">
          <ac:chgData name="FS13 HHBK" userId="1b34beab22fd3199" providerId="LiveId" clId="{953CCEDA-70DD-A843-AB72-715F52713D02}" dt="2021-02-25T15:21:19.771" v="575" actId="12"/>
          <ac:spMkLst>
            <pc:docMk/>
            <pc:sldMk cId="4017832845" sldId="343"/>
            <ac:spMk id="3" creationId="{0EC737E2-1EBF-6244-8E0A-274D170CCCE9}"/>
          </ac:spMkLst>
        </pc:spChg>
      </pc:sldChg>
      <pc:sldChg chg="addSp delSp modSp mod ord setBg">
        <pc:chgData name="FS13 HHBK" userId="1b34beab22fd3199" providerId="LiveId" clId="{953CCEDA-70DD-A843-AB72-715F52713D02}" dt="2021-02-25T16:07:55.864" v="2195" actId="20577"/>
        <pc:sldMkLst>
          <pc:docMk/>
          <pc:sldMk cId="3398884788" sldId="344"/>
        </pc:sldMkLst>
        <pc:spChg chg="del">
          <ac:chgData name="FS13 HHBK" userId="1b34beab22fd3199" providerId="LiveId" clId="{953CCEDA-70DD-A843-AB72-715F52713D02}" dt="2021-02-25T15:51:09.537" v="1674" actId="478"/>
          <ac:spMkLst>
            <pc:docMk/>
            <pc:sldMk cId="3398884788" sldId="344"/>
            <ac:spMk id="2" creationId="{EDC35020-811A-6347-8ACA-87D6CC930F63}"/>
          </ac:spMkLst>
        </pc:spChg>
        <pc:spChg chg="mod">
          <ac:chgData name="FS13 HHBK" userId="1b34beab22fd3199" providerId="LiveId" clId="{953CCEDA-70DD-A843-AB72-715F52713D02}" dt="2021-02-25T16:07:55.864" v="2195" actId="20577"/>
          <ac:spMkLst>
            <pc:docMk/>
            <pc:sldMk cId="3398884788" sldId="344"/>
            <ac:spMk id="7" creationId="{A3DC4DCC-46DD-4ED5-93DF-7D5D252BFF95}"/>
          </ac:spMkLst>
        </pc:spChg>
        <pc:spChg chg="add mod">
          <ac:chgData name="FS13 HHBK" userId="1b34beab22fd3199" providerId="LiveId" clId="{953CCEDA-70DD-A843-AB72-715F52713D02}" dt="2021-02-25T15:51:09.537" v="1674" actId="478"/>
          <ac:spMkLst>
            <pc:docMk/>
            <pc:sldMk cId="3398884788" sldId="344"/>
            <ac:spMk id="13" creationId="{6BFB3AF5-2679-4D4D-ABAF-C7151FF42BC4}"/>
          </ac:spMkLst>
        </pc:spChg>
        <pc:grpChg chg="del">
          <ac:chgData name="FS13 HHBK" userId="1b34beab22fd3199" providerId="LiveId" clId="{953CCEDA-70DD-A843-AB72-715F52713D02}" dt="2021-02-25T15:01:41.390" v="568" actId="478"/>
          <ac:grpSpMkLst>
            <pc:docMk/>
            <pc:sldMk cId="3398884788" sldId="344"/>
            <ac:grpSpMk id="10" creationId="{596AD7E8-A0D9-43B1-8122-CF8D97E3B053}"/>
          </ac:grpSpMkLst>
        </pc:grpChg>
        <pc:picChg chg="add del mod">
          <ac:chgData name="FS13 HHBK" userId="1b34beab22fd3199" providerId="LiveId" clId="{953CCEDA-70DD-A843-AB72-715F52713D02}" dt="2021-02-25T15:41:03.083" v="1358" actId="21"/>
          <ac:picMkLst>
            <pc:docMk/>
            <pc:sldMk cId="3398884788" sldId="344"/>
            <ac:picMk id="8" creationId="{CA8A3196-1622-4E45-BC25-5261597E741A}"/>
          </ac:picMkLst>
        </pc:picChg>
      </pc:sldChg>
      <pc:sldChg chg="modSp mod">
        <pc:chgData name="FS13 HHBK" userId="1b34beab22fd3199" providerId="LiveId" clId="{953CCEDA-70DD-A843-AB72-715F52713D02}" dt="2021-02-25T16:16:29.073" v="2511" actId="20577"/>
        <pc:sldMkLst>
          <pc:docMk/>
          <pc:sldMk cId="738577510" sldId="351"/>
        </pc:sldMkLst>
        <pc:spChg chg="mod">
          <ac:chgData name="FS13 HHBK" userId="1b34beab22fd3199" providerId="LiveId" clId="{953CCEDA-70DD-A843-AB72-715F52713D02}" dt="2021-02-25T16:16:29.073" v="2511" actId="20577"/>
          <ac:spMkLst>
            <pc:docMk/>
            <pc:sldMk cId="738577510" sldId="351"/>
            <ac:spMk id="2" creationId="{E209607A-1079-0440-B136-F827E83999C2}"/>
          </ac:spMkLst>
        </pc:spChg>
        <pc:spChg chg="mod">
          <ac:chgData name="FS13 HHBK" userId="1b34beab22fd3199" providerId="LiveId" clId="{953CCEDA-70DD-A843-AB72-715F52713D02}" dt="2021-02-24T09:41:50.593" v="92" actId="255"/>
          <ac:spMkLst>
            <pc:docMk/>
            <pc:sldMk cId="738577510" sldId="351"/>
            <ac:spMk id="3" creationId="{AB324FA0-0DB4-3942-B6B8-27D09C4FFA0C}"/>
          </ac:spMkLst>
        </pc:spChg>
        <pc:spChg chg="mod">
          <ac:chgData name="FS13 HHBK" userId="1b34beab22fd3199" providerId="LiveId" clId="{953CCEDA-70DD-A843-AB72-715F52713D02}" dt="2021-02-24T09:38:42.867" v="79" actId="6549"/>
          <ac:spMkLst>
            <pc:docMk/>
            <pc:sldMk cId="738577510" sldId="351"/>
            <ac:spMk id="5" creationId="{23AB3FA8-4599-46DB-9C0B-749220AC2384}"/>
          </ac:spMkLst>
        </pc:spChg>
      </pc:sldChg>
      <pc:sldChg chg="modSp del mod setBg">
        <pc:chgData name="FS13 HHBK" userId="1b34beab22fd3199" providerId="LiveId" clId="{953CCEDA-70DD-A843-AB72-715F52713D02}" dt="2021-02-25T16:13:58.595" v="2458" actId="2696"/>
        <pc:sldMkLst>
          <pc:docMk/>
          <pc:sldMk cId="244918457" sldId="352"/>
        </pc:sldMkLst>
        <pc:spChg chg="mod">
          <ac:chgData name="FS13 HHBK" userId="1b34beab22fd3199" providerId="LiveId" clId="{953CCEDA-70DD-A843-AB72-715F52713D02}" dt="2021-02-24T09:41:29.990" v="88" actId="14100"/>
          <ac:spMkLst>
            <pc:docMk/>
            <pc:sldMk cId="244918457" sldId="352"/>
            <ac:spMk id="4" creationId="{084A840E-9000-7441-BEB7-FFEE48A4F70D}"/>
          </ac:spMkLst>
        </pc:spChg>
      </pc:sldChg>
      <pc:sldChg chg="del">
        <pc:chgData name="FS13 HHBK" userId="1b34beab22fd3199" providerId="LiveId" clId="{953CCEDA-70DD-A843-AB72-715F52713D02}" dt="2021-02-25T16:13:58.595" v="2458" actId="2696"/>
        <pc:sldMkLst>
          <pc:docMk/>
          <pc:sldMk cId="1507150290" sldId="355"/>
        </pc:sldMkLst>
      </pc:sldChg>
      <pc:sldChg chg="addSp delSp modSp mod">
        <pc:chgData name="FS13 HHBK" userId="1b34beab22fd3199" providerId="LiveId" clId="{953CCEDA-70DD-A843-AB72-715F52713D02}" dt="2021-02-25T16:18:08.765" v="2552" actId="1076"/>
        <pc:sldMkLst>
          <pc:docMk/>
          <pc:sldMk cId="1645044828" sldId="358"/>
        </pc:sldMkLst>
        <pc:spChg chg="mod">
          <ac:chgData name="FS13 HHBK" userId="1b34beab22fd3199" providerId="LiveId" clId="{953CCEDA-70DD-A843-AB72-715F52713D02}" dt="2021-02-25T15:46:37.903" v="1620" actId="14100"/>
          <ac:spMkLst>
            <pc:docMk/>
            <pc:sldMk cId="1645044828" sldId="358"/>
            <ac:spMk id="2" creationId="{A8E966EE-4FBD-534E-AAED-6C54465EF91C}"/>
          </ac:spMkLst>
        </pc:spChg>
        <pc:spChg chg="mod">
          <ac:chgData name="FS13 HHBK" userId="1b34beab22fd3199" providerId="LiveId" clId="{953CCEDA-70DD-A843-AB72-715F52713D02}" dt="2021-02-25T16:17:57.623" v="2550" actId="5793"/>
          <ac:spMkLst>
            <pc:docMk/>
            <pc:sldMk cId="1645044828" sldId="358"/>
            <ac:spMk id="3" creationId="{0EC737E2-1EBF-6244-8E0A-274D170CCCE9}"/>
          </ac:spMkLst>
        </pc:spChg>
        <pc:spChg chg="add del mod">
          <ac:chgData name="FS13 HHBK" userId="1b34beab22fd3199" providerId="LiveId" clId="{953CCEDA-70DD-A843-AB72-715F52713D02}" dt="2021-02-25T15:41:12.264" v="1360" actId="478"/>
          <ac:spMkLst>
            <pc:docMk/>
            <pc:sldMk cId="1645044828" sldId="358"/>
            <ac:spMk id="8" creationId="{54913EAC-2082-FA4E-BA66-E570BC8EE563}"/>
          </ac:spMkLst>
        </pc:spChg>
        <pc:spChg chg="mod">
          <ac:chgData name="FS13 HHBK" userId="1b34beab22fd3199" providerId="LiveId" clId="{953CCEDA-70DD-A843-AB72-715F52713D02}" dt="2021-02-25T15:42:05.236" v="1376" actId="20577"/>
          <ac:spMkLst>
            <pc:docMk/>
            <pc:sldMk cId="1645044828" sldId="358"/>
            <ac:spMk id="10" creationId="{721180A4-CD49-B846-9ED6-BA89F85291D5}"/>
          </ac:spMkLst>
        </pc:spChg>
        <pc:picChg chg="del">
          <ac:chgData name="FS13 HHBK" userId="1b34beab22fd3199" providerId="LiveId" clId="{953CCEDA-70DD-A843-AB72-715F52713D02}" dt="2021-02-25T15:41:09.504" v="1359" actId="478"/>
          <ac:picMkLst>
            <pc:docMk/>
            <pc:sldMk cId="1645044828" sldId="358"/>
            <ac:picMk id="11" creationId="{30FDF0A1-337F-4901-B663-86681B2274C8}"/>
          </ac:picMkLst>
        </pc:picChg>
        <pc:picChg chg="add mod">
          <ac:chgData name="FS13 HHBK" userId="1b34beab22fd3199" providerId="LiveId" clId="{953CCEDA-70DD-A843-AB72-715F52713D02}" dt="2021-02-25T16:18:08.765" v="2552" actId="1076"/>
          <ac:picMkLst>
            <pc:docMk/>
            <pc:sldMk cId="1645044828" sldId="358"/>
            <ac:picMk id="12" creationId="{491E1C5B-0BF0-3245-99AB-013454A8EB9B}"/>
          </ac:picMkLst>
        </pc:picChg>
      </pc:sldChg>
      <pc:sldChg chg="addSp delSp modSp mod">
        <pc:chgData name="FS13 HHBK" userId="1b34beab22fd3199" providerId="LiveId" clId="{953CCEDA-70DD-A843-AB72-715F52713D02}" dt="2021-02-25T16:15:51.855" v="2472"/>
        <pc:sldMkLst>
          <pc:docMk/>
          <pc:sldMk cId="3769099390" sldId="359"/>
        </pc:sldMkLst>
        <pc:spChg chg="mod">
          <ac:chgData name="FS13 HHBK" userId="1b34beab22fd3199" providerId="LiveId" clId="{953CCEDA-70DD-A843-AB72-715F52713D02}" dt="2021-02-25T16:15:45.567" v="2470" actId="20577"/>
          <ac:spMkLst>
            <pc:docMk/>
            <pc:sldMk cId="3769099390" sldId="359"/>
            <ac:spMk id="3" creationId="{57E6C1DE-4605-41FF-BF85-7496498861C0}"/>
          </ac:spMkLst>
        </pc:spChg>
        <pc:spChg chg="add del mod">
          <ac:chgData name="FS13 HHBK" userId="1b34beab22fd3199" providerId="LiveId" clId="{953CCEDA-70DD-A843-AB72-715F52713D02}" dt="2021-02-25T16:15:51.855" v="2472"/>
          <ac:spMkLst>
            <pc:docMk/>
            <pc:sldMk cId="3769099390" sldId="359"/>
            <ac:spMk id="8" creationId="{FA4FFADB-7983-1743-944F-BF8CD438B96A}"/>
          </ac:spMkLst>
        </pc:spChg>
      </pc:sldChg>
      <pc:sldChg chg="addSp modSp del">
        <pc:chgData name="FS13 HHBK" userId="1b34beab22fd3199" providerId="LiveId" clId="{953CCEDA-70DD-A843-AB72-715F52713D02}" dt="2021-02-24T09:39:39.412" v="81" actId="2696"/>
        <pc:sldMkLst>
          <pc:docMk/>
          <pc:sldMk cId="230398451" sldId="360"/>
        </pc:sldMkLst>
        <pc:spChg chg="add mod">
          <ac:chgData name="FS13 HHBK" userId="1b34beab22fd3199" providerId="LiveId" clId="{953CCEDA-70DD-A843-AB72-715F52713D02}" dt="2021-02-24T09:39:10.619" v="80"/>
          <ac:spMkLst>
            <pc:docMk/>
            <pc:sldMk cId="230398451" sldId="360"/>
            <ac:spMk id="4" creationId="{48144FD9-D3E2-034B-A480-87C8BDD5C4F1}"/>
          </ac:spMkLst>
        </pc:spChg>
      </pc:sldChg>
      <pc:sldChg chg="addSp delSp modSp add mod setBg">
        <pc:chgData name="FS13 HHBK" userId="1b34beab22fd3199" providerId="LiveId" clId="{953CCEDA-70DD-A843-AB72-715F52713D02}" dt="2021-02-25T15:20:59.029" v="570"/>
        <pc:sldMkLst>
          <pc:docMk/>
          <pc:sldMk cId="2077422352" sldId="360"/>
        </pc:sldMkLst>
        <pc:spChg chg="del">
          <ac:chgData name="FS13 HHBK" userId="1b34beab22fd3199" providerId="LiveId" clId="{953CCEDA-70DD-A843-AB72-715F52713D02}" dt="2021-02-24T10:19:19.311" v="391" actId="478"/>
          <ac:spMkLst>
            <pc:docMk/>
            <pc:sldMk cId="2077422352" sldId="360"/>
            <ac:spMk id="2" creationId="{A8E966EE-4FBD-534E-AAED-6C54465EF91C}"/>
          </ac:spMkLst>
        </pc:spChg>
        <pc:spChg chg="del">
          <ac:chgData name="FS13 HHBK" userId="1b34beab22fd3199" providerId="LiveId" clId="{953CCEDA-70DD-A843-AB72-715F52713D02}" dt="2021-02-24T10:19:17.344" v="390" actId="478"/>
          <ac:spMkLst>
            <pc:docMk/>
            <pc:sldMk cId="2077422352" sldId="360"/>
            <ac:spMk id="3" creationId="{0EC737E2-1EBF-6244-8E0A-274D170CCCE9}"/>
          </ac:spMkLst>
        </pc:spChg>
        <pc:spChg chg="add del mod">
          <ac:chgData name="FS13 HHBK" userId="1b34beab22fd3199" providerId="LiveId" clId="{953CCEDA-70DD-A843-AB72-715F52713D02}" dt="2021-02-24T10:20:24.858" v="401" actId="478"/>
          <ac:spMkLst>
            <pc:docMk/>
            <pc:sldMk cId="2077422352" sldId="360"/>
            <ac:spMk id="8" creationId="{315A2239-65CC-154A-B267-A53BED83A03D}"/>
          </ac:spMkLst>
        </pc:spChg>
        <pc:spChg chg="add del mod">
          <ac:chgData name="FS13 HHBK" userId="1b34beab22fd3199" providerId="LiveId" clId="{953CCEDA-70DD-A843-AB72-715F52713D02}" dt="2021-02-24T10:20:27.216" v="402" actId="478"/>
          <ac:spMkLst>
            <pc:docMk/>
            <pc:sldMk cId="2077422352" sldId="360"/>
            <ac:spMk id="10" creationId="{CD4ACA90-A840-724A-BBF3-82F4C9D78A73}"/>
          </ac:spMkLst>
        </pc:spChg>
        <pc:spChg chg="add del mod">
          <ac:chgData name="FS13 HHBK" userId="1b34beab22fd3199" providerId="LiveId" clId="{953CCEDA-70DD-A843-AB72-715F52713D02}" dt="2021-02-24T10:19:56.773" v="393"/>
          <ac:spMkLst>
            <pc:docMk/>
            <pc:sldMk cId="2077422352" sldId="360"/>
            <ac:spMk id="13" creationId="{EBB400F5-7A46-A747-AD4E-ED0F98481249}"/>
          </ac:spMkLst>
        </pc:spChg>
        <pc:spChg chg="add del mod">
          <ac:chgData name="FS13 HHBK" userId="1b34beab22fd3199" providerId="LiveId" clId="{953CCEDA-70DD-A843-AB72-715F52713D02}" dt="2021-02-24T10:20:22.121" v="399" actId="478"/>
          <ac:spMkLst>
            <pc:docMk/>
            <pc:sldMk cId="2077422352" sldId="360"/>
            <ac:spMk id="17" creationId="{0F3AFC6C-C007-C247-AEE0-346219F2D80F}"/>
          </ac:spMkLst>
        </pc:spChg>
        <pc:picChg chg="del">
          <ac:chgData name="FS13 HHBK" userId="1b34beab22fd3199" providerId="LiveId" clId="{953CCEDA-70DD-A843-AB72-715F52713D02}" dt="2021-02-24T10:19:20.948" v="392" actId="478"/>
          <ac:picMkLst>
            <pc:docMk/>
            <pc:sldMk cId="2077422352" sldId="360"/>
            <ac:picMk id="11" creationId="{30FDF0A1-337F-4901-B663-86681B2274C8}"/>
          </ac:picMkLst>
        </pc:picChg>
        <pc:picChg chg="add del mod">
          <ac:chgData name="FS13 HHBK" userId="1b34beab22fd3199" providerId="LiveId" clId="{953CCEDA-70DD-A843-AB72-715F52713D02}" dt="2021-02-24T10:20:01.490" v="396" actId="478"/>
          <ac:picMkLst>
            <pc:docMk/>
            <pc:sldMk cId="2077422352" sldId="360"/>
            <ac:picMk id="15" creationId="{AF00F6D9-D5CB-C442-8BF6-472C7215D8D2}"/>
          </ac:picMkLst>
        </pc:picChg>
        <pc:picChg chg="add del mod">
          <ac:chgData name="FS13 HHBK" userId="1b34beab22fd3199" providerId="LiveId" clId="{953CCEDA-70DD-A843-AB72-715F52713D02}" dt="2021-02-24T10:20:49.281" v="407" actId="478"/>
          <ac:picMkLst>
            <pc:docMk/>
            <pc:sldMk cId="2077422352" sldId="360"/>
            <ac:picMk id="19" creationId="{9B34E227-0C16-F940-9A28-5BD69E357021}"/>
          </ac:picMkLst>
        </pc:picChg>
      </pc:sldChg>
      <pc:sldChg chg="new del">
        <pc:chgData name="FS13 HHBK" userId="1b34beab22fd3199" providerId="LiveId" clId="{953CCEDA-70DD-A843-AB72-715F52713D02}" dt="2021-02-24T10:18:40.228" v="385" actId="2696"/>
        <pc:sldMkLst>
          <pc:docMk/>
          <pc:sldMk cId="2098808403" sldId="360"/>
        </pc:sldMkLst>
      </pc:sldChg>
      <pc:sldChg chg="delSp new del mod">
        <pc:chgData name="FS13 HHBK" userId="1b34beab22fd3199" providerId="LiveId" clId="{953CCEDA-70DD-A843-AB72-715F52713D02}" dt="2021-02-24T10:18:59.159" v="388" actId="2696"/>
        <pc:sldMkLst>
          <pc:docMk/>
          <pc:sldMk cId="2676046746" sldId="360"/>
        </pc:sldMkLst>
        <pc:spChg chg="del">
          <ac:chgData name="FS13 HHBK" userId="1b34beab22fd3199" providerId="LiveId" clId="{953CCEDA-70DD-A843-AB72-715F52713D02}" dt="2021-02-24T10:18:50.120" v="387" actId="478"/>
          <ac:spMkLst>
            <pc:docMk/>
            <pc:sldMk cId="2676046746" sldId="360"/>
            <ac:spMk id="4" creationId="{285570A8-69A8-4242-B60A-F107817B8D37}"/>
          </ac:spMkLst>
        </pc:spChg>
      </pc:sldChg>
      <pc:sldChg chg="addSp delSp modSp add mod setBg">
        <pc:chgData name="FS13 HHBK" userId="1b34beab22fd3199" providerId="LiveId" clId="{953CCEDA-70DD-A843-AB72-715F52713D02}" dt="2021-02-25T14:59:26.610" v="546" actId="478"/>
        <pc:sldMkLst>
          <pc:docMk/>
          <pc:sldMk cId="521265601" sldId="361"/>
        </pc:sldMkLst>
        <pc:spChg chg="add del mod">
          <ac:chgData name="FS13 HHBK" userId="1b34beab22fd3199" providerId="LiveId" clId="{953CCEDA-70DD-A843-AB72-715F52713D02}" dt="2021-02-25T14:57:56.919" v="434" actId="478"/>
          <ac:spMkLst>
            <pc:docMk/>
            <pc:sldMk cId="521265601" sldId="361"/>
            <ac:spMk id="2" creationId="{50F0CCAA-3309-E94B-8504-348AF690E1C6}"/>
          </ac:spMkLst>
        </pc:spChg>
        <pc:spChg chg="add del mod">
          <ac:chgData name="FS13 HHBK" userId="1b34beab22fd3199" providerId="LiveId" clId="{953CCEDA-70DD-A843-AB72-715F52713D02}" dt="2021-02-25T14:59:26.610" v="546" actId="478"/>
          <ac:spMkLst>
            <pc:docMk/>
            <pc:sldMk cId="521265601" sldId="361"/>
            <ac:spMk id="3" creationId="{586DCEB3-AAD4-A94E-AABA-118E3A91FD69}"/>
          </ac:spMkLst>
        </pc:spChg>
      </pc:sldChg>
      <pc:sldChg chg="add setBg">
        <pc:chgData name="FS13 HHBK" userId="1b34beab22fd3199" providerId="LiveId" clId="{953CCEDA-70DD-A843-AB72-715F52713D02}" dt="2021-02-24T10:21:37.622" v="418"/>
        <pc:sldMkLst>
          <pc:docMk/>
          <pc:sldMk cId="161250106" sldId="362"/>
        </pc:sldMkLst>
      </pc:sldChg>
      <pc:sldChg chg="add setBg">
        <pc:chgData name="FS13 HHBK" userId="1b34beab22fd3199" providerId="LiveId" clId="{953CCEDA-70DD-A843-AB72-715F52713D02}" dt="2021-02-24T10:21:44.308" v="420"/>
        <pc:sldMkLst>
          <pc:docMk/>
          <pc:sldMk cId="3527249075" sldId="363"/>
        </pc:sldMkLst>
      </pc:sldChg>
      <pc:sldChg chg="add setBg">
        <pc:chgData name="FS13 HHBK" userId="1b34beab22fd3199" providerId="LiveId" clId="{953CCEDA-70DD-A843-AB72-715F52713D02}" dt="2021-02-24T10:21:51.483" v="422"/>
        <pc:sldMkLst>
          <pc:docMk/>
          <pc:sldMk cId="3974237629" sldId="364"/>
        </pc:sldMkLst>
      </pc:sldChg>
      <pc:sldChg chg="addSp modSp add del mod">
        <pc:chgData name="FS13 HHBK" userId="1b34beab22fd3199" providerId="LiveId" clId="{953CCEDA-70DD-A843-AB72-715F52713D02}" dt="2021-02-25T15:00:28.709" v="567" actId="2696"/>
        <pc:sldMkLst>
          <pc:docMk/>
          <pc:sldMk cId="3461950054" sldId="365"/>
        </pc:sldMkLst>
        <pc:spChg chg="mod">
          <ac:chgData name="FS13 HHBK" userId="1b34beab22fd3199" providerId="LiveId" clId="{953CCEDA-70DD-A843-AB72-715F52713D02}" dt="2021-02-25T14:59:37.121" v="547" actId="1076"/>
          <ac:spMkLst>
            <pc:docMk/>
            <pc:sldMk cId="3461950054" sldId="365"/>
            <ac:spMk id="3" creationId="{586DCEB3-AAD4-A94E-AABA-118E3A91FD69}"/>
          </ac:spMkLst>
        </pc:spChg>
        <pc:spChg chg="add mod">
          <ac:chgData name="FS13 HHBK" userId="1b34beab22fd3199" providerId="LiveId" clId="{953CCEDA-70DD-A843-AB72-715F52713D02}" dt="2021-02-25T14:59:39.120" v="548"/>
          <ac:spMkLst>
            <pc:docMk/>
            <pc:sldMk cId="3461950054" sldId="365"/>
            <ac:spMk id="7" creationId="{BC8977FC-3274-9942-A498-1A978407EFC5}"/>
          </ac:spMkLst>
        </pc:spChg>
      </pc:sldChg>
      <pc:sldChg chg="addSp modSp add mod">
        <pc:chgData name="FS13 HHBK" userId="1b34beab22fd3199" providerId="LiveId" clId="{953CCEDA-70DD-A843-AB72-715F52713D02}" dt="2021-02-25T15:00:21.666" v="566" actId="113"/>
        <pc:sldMkLst>
          <pc:docMk/>
          <pc:sldMk cId="378782475" sldId="366"/>
        </pc:sldMkLst>
        <pc:spChg chg="add mod">
          <ac:chgData name="FS13 HHBK" userId="1b34beab22fd3199" providerId="LiveId" clId="{953CCEDA-70DD-A843-AB72-715F52713D02}" dt="2021-02-25T15:00:21.666" v="566" actId="113"/>
          <ac:spMkLst>
            <pc:docMk/>
            <pc:sldMk cId="378782475" sldId="366"/>
            <ac:spMk id="7" creationId="{5FF88D1D-BD47-0241-B4D0-739070E7FC8F}"/>
          </ac:spMkLst>
        </pc:spChg>
      </pc:sldChg>
      <pc:sldChg chg="addSp delSp modSp add mod ord">
        <pc:chgData name="FS13 HHBK" userId="1b34beab22fd3199" providerId="LiveId" clId="{953CCEDA-70DD-A843-AB72-715F52713D02}" dt="2021-02-25T15:56:15.254" v="1762" actId="255"/>
        <pc:sldMkLst>
          <pc:docMk/>
          <pc:sldMk cId="3659368464" sldId="367"/>
        </pc:sldMkLst>
        <pc:spChg chg="mod">
          <ac:chgData name="FS13 HHBK" userId="1b34beab22fd3199" providerId="LiveId" clId="{953CCEDA-70DD-A843-AB72-715F52713D02}" dt="2021-02-25T15:22:14.385" v="634" actId="20577"/>
          <ac:spMkLst>
            <pc:docMk/>
            <pc:sldMk cId="3659368464" sldId="367"/>
            <ac:spMk id="2" creationId="{A8E966EE-4FBD-534E-AAED-6C54465EF91C}"/>
          </ac:spMkLst>
        </pc:spChg>
        <pc:spChg chg="mod">
          <ac:chgData name="FS13 HHBK" userId="1b34beab22fd3199" providerId="LiveId" clId="{953CCEDA-70DD-A843-AB72-715F52713D02}" dt="2021-02-25T15:56:15.254" v="1762" actId="255"/>
          <ac:spMkLst>
            <pc:docMk/>
            <pc:sldMk cId="3659368464" sldId="367"/>
            <ac:spMk id="3" creationId="{0EC737E2-1EBF-6244-8E0A-274D170CCCE9}"/>
          </ac:spMkLst>
        </pc:spChg>
        <pc:spChg chg="add del mod">
          <ac:chgData name="FS13 HHBK" userId="1b34beab22fd3199" providerId="LiveId" clId="{953CCEDA-70DD-A843-AB72-715F52713D02}" dt="2021-02-25T15:30:34.613" v="1219" actId="478"/>
          <ac:spMkLst>
            <pc:docMk/>
            <pc:sldMk cId="3659368464" sldId="367"/>
            <ac:spMk id="10" creationId="{8CE54236-C253-1540-828F-2FB6F8150193}"/>
          </ac:spMkLst>
        </pc:spChg>
        <pc:picChg chg="add mod">
          <ac:chgData name="FS13 HHBK" userId="1b34beab22fd3199" providerId="LiveId" clId="{953CCEDA-70DD-A843-AB72-715F52713D02}" dt="2021-02-25T15:30:57.128" v="1223" actId="167"/>
          <ac:picMkLst>
            <pc:docMk/>
            <pc:sldMk cId="3659368464" sldId="367"/>
            <ac:picMk id="8" creationId="{BFD9C697-9C40-AF48-9EB6-AF2DC2CE8F61}"/>
          </ac:picMkLst>
        </pc:picChg>
        <pc:picChg chg="del mod">
          <ac:chgData name="FS13 HHBK" userId="1b34beab22fd3199" providerId="LiveId" clId="{953CCEDA-70DD-A843-AB72-715F52713D02}" dt="2021-02-25T15:30:29.361" v="1216" actId="478"/>
          <ac:picMkLst>
            <pc:docMk/>
            <pc:sldMk cId="3659368464" sldId="367"/>
            <ac:picMk id="11" creationId="{30FDF0A1-337F-4901-B663-86681B2274C8}"/>
          </ac:picMkLst>
        </pc:picChg>
      </pc:sldChg>
      <pc:sldChg chg="addSp modSp add mod ord setBg">
        <pc:chgData name="FS13 HHBK" userId="1b34beab22fd3199" providerId="LiveId" clId="{953CCEDA-70DD-A843-AB72-715F52713D02}" dt="2021-02-25T15:35:04.818" v="1354" actId="1076"/>
        <pc:sldMkLst>
          <pc:docMk/>
          <pc:sldMk cId="2368162126" sldId="368"/>
        </pc:sldMkLst>
        <pc:spChg chg="add mod">
          <ac:chgData name="FS13 HHBK" userId="1b34beab22fd3199" providerId="LiveId" clId="{953CCEDA-70DD-A843-AB72-715F52713D02}" dt="2021-02-25T15:35:04.818" v="1354" actId="1076"/>
          <ac:spMkLst>
            <pc:docMk/>
            <pc:sldMk cId="2368162126" sldId="368"/>
            <ac:spMk id="7" creationId="{CD890B0D-09DC-F04C-8426-65B9ADC41FEE}"/>
          </ac:spMkLst>
        </pc:spChg>
      </pc:sldChg>
      <pc:sldChg chg="addSp delSp modSp add mod setBg">
        <pc:chgData name="FS13 HHBK" userId="1b34beab22fd3199" providerId="LiveId" clId="{953CCEDA-70DD-A843-AB72-715F52713D02}" dt="2021-02-25T16:08:18.539" v="2197"/>
        <pc:sldMkLst>
          <pc:docMk/>
          <pc:sldMk cId="3537371496" sldId="369"/>
        </pc:sldMkLst>
        <pc:spChg chg="del mod">
          <ac:chgData name="FS13 HHBK" userId="1b34beab22fd3199" providerId="LiveId" clId="{953CCEDA-70DD-A843-AB72-715F52713D02}" dt="2021-02-25T15:50:42.128" v="1635" actId="478"/>
          <ac:spMkLst>
            <pc:docMk/>
            <pc:sldMk cId="3537371496" sldId="369"/>
            <ac:spMk id="7" creationId="{CD890B0D-09DC-F04C-8426-65B9ADC41FEE}"/>
          </ac:spMkLst>
        </pc:spChg>
        <pc:spChg chg="add del mod">
          <ac:chgData name="FS13 HHBK" userId="1b34beab22fd3199" providerId="LiveId" clId="{953CCEDA-70DD-A843-AB72-715F52713D02}" dt="2021-02-25T15:50:44.576" v="1636" actId="478"/>
          <ac:spMkLst>
            <pc:docMk/>
            <pc:sldMk cId="3537371496" sldId="369"/>
            <ac:spMk id="8" creationId="{D0DE0E1A-E921-DF47-BF89-15D166163055}"/>
          </ac:spMkLst>
        </pc:spChg>
        <pc:picChg chg="add del mod">
          <ac:chgData name="FS13 HHBK" userId="1b34beab22fd3199" providerId="LiveId" clId="{953CCEDA-70DD-A843-AB72-715F52713D02}" dt="2021-02-25T15:50:29.198" v="1632" actId="478"/>
          <ac:picMkLst>
            <pc:docMk/>
            <pc:sldMk cId="3537371496" sldId="369"/>
            <ac:picMk id="2" creationId="{5277BA79-9109-7A4E-A8E7-540E23FE13F9}"/>
          </ac:picMkLst>
        </pc:picChg>
        <pc:picChg chg="add">
          <ac:chgData name="FS13 HHBK" userId="1b34beab22fd3199" providerId="LiveId" clId="{953CCEDA-70DD-A843-AB72-715F52713D02}" dt="2021-02-25T15:51:18.979" v="1675"/>
          <ac:picMkLst>
            <pc:docMk/>
            <pc:sldMk cId="3537371496" sldId="369"/>
            <ac:picMk id="9" creationId="{1C962E10-0732-9F47-AB49-3C61379C325E}"/>
          </ac:picMkLst>
        </pc:picChg>
      </pc:sldChg>
      <pc:sldChg chg="add del">
        <pc:chgData name="FS13 HHBK" userId="1b34beab22fd3199" providerId="LiveId" clId="{953CCEDA-70DD-A843-AB72-715F52713D02}" dt="2021-02-25T16:11:31.306" v="2437" actId="2696"/>
        <pc:sldMkLst>
          <pc:docMk/>
          <pc:sldMk cId="1590445675" sldId="370"/>
        </pc:sldMkLst>
      </pc:sldChg>
      <pc:sldChg chg="addSp delSp modSp add mod ord">
        <pc:chgData name="FS13 HHBK" userId="1b34beab22fd3199" providerId="LiveId" clId="{953CCEDA-70DD-A843-AB72-715F52713D02}" dt="2021-02-25T16:04:02.145" v="2192" actId="113"/>
        <pc:sldMkLst>
          <pc:docMk/>
          <pc:sldMk cId="653928218" sldId="371"/>
        </pc:sldMkLst>
        <pc:spChg chg="mod">
          <ac:chgData name="FS13 HHBK" userId="1b34beab22fd3199" providerId="LiveId" clId="{953CCEDA-70DD-A843-AB72-715F52713D02}" dt="2021-02-25T15:57:30.692" v="1791" actId="14100"/>
          <ac:spMkLst>
            <pc:docMk/>
            <pc:sldMk cId="653928218" sldId="371"/>
            <ac:spMk id="2" creationId="{A8E966EE-4FBD-534E-AAED-6C54465EF91C}"/>
          </ac:spMkLst>
        </pc:spChg>
        <pc:spChg chg="mod">
          <ac:chgData name="FS13 HHBK" userId="1b34beab22fd3199" providerId="LiveId" clId="{953CCEDA-70DD-A843-AB72-715F52713D02}" dt="2021-02-25T16:04:02.145" v="2192" actId="113"/>
          <ac:spMkLst>
            <pc:docMk/>
            <pc:sldMk cId="653928218" sldId="371"/>
            <ac:spMk id="3" creationId="{0EC737E2-1EBF-6244-8E0A-274D170CCCE9}"/>
          </ac:spMkLst>
        </pc:spChg>
        <pc:picChg chg="add mod modCrop">
          <ac:chgData name="FS13 HHBK" userId="1b34beab22fd3199" providerId="LiveId" clId="{953CCEDA-70DD-A843-AB72-715F52713D02}" dt="2021-02-25T16:02:20.096" v="2084" actId="1076"/>
          <ac:picMkLst>
            <pc:docMk/>
            <pc:sldMk cId="653928218" sldId="371"/>
            <ac:picMk id="7" creationId="{658F7040-AB1A-404D-8A04-B8B4243DC4EF}"/>
          </ac:picMkLst>
        </pc:picChg>
        <pc:picChg chg="del">
          <ac:chgData name="FS13 HHBK" userId="1b34beab22fd3199" providerId="LiveId" clId="{953CCEDA-70DD-A843-AB72-715F52713D02}" dt="2021-02-25T16:02:06.632" v="2080" actId="478"/>
          <ac:picMkLst>
            <pc:docMk/>
            <pc:sldMk cId="653928218" sldId="371"/>
            <ac:picMk id="8" creationId="{BFD9C697-9C40-AF48-9EB6-AF2DC2CE8F61}"/>
          </ac:picMkLst>
        </pc:picChg>
      </pc:sldChg>
      <pc:sldChg chg="addSp modSp add mod ord setBg">
        <pc:chgData name="FS13 HHBK" userId="1b34beab22fd3199" providerId="LiveId" clId="{953CCEDA-70DD-A843-AB72-715F52713D02}" dt="2021-02-25T16:11:19.941" v="2436" actId="1076"/>
        <pc:sldMkLst>
          <pc:docMk/>
          <pc:sldMk cId="1133930981" sldId="372"/>
        </pc:sldMkLst>
        <pc:spChg chg="mod">
          <ac:chgData name="FS13 HHBK" userId="1b34beab22fd3199" providerId="LiveId" clId="{953CCEDA-70DD-A843-AB72-715F52713D02}" dt="2021-02-25T16:08:56.106" v="2216" actId="20577"/>
          <ac:spMkLst>
            <pc:docMk/>
            <pc:sldMk cId="1133930981" sldId="372"/>
            <ac:spMk id="7" creationId="{CD890B0D-09DC-F04C-8426-65B9ADC41FEE}"/>
          </ac:spMkLst>
        </pc:spChg>
        <pc:spChg chg="add mod">
          <ac:chgData name="FS13 HHBK" userId="1b34beab22fd3199" providerId="LiveId" clId="{953CCEDA-70DD-A843-AB72-715F52713D02}" dt="2021-02-25T16:11:19.941" v="2436" actId="1076"/>
          <ac:spMkLst>
            <pc:docMk/>
            <pc:sldMk cId="1133930981" sldId="372"/>
            <ac:spMk id="8" creationId="{AD08BCB5-8220-0545-B07C-C6D920982B8E}"/>
          </ac:spMkLst>
        </pc:spChg>
        <pc:picChg chg="add mod">
          <ac:chgData name="FS13 HHBK" userId="1b34beab22fd3199" providerId="LiveId" clId="{953CCEDA-70DD-A843-AB72-715F52713D02}" dt="2021-02-25T16:09:23.165" v="2223" actId="14100"/>
          <ac:picMkLst>
            <pc:docMk/>
            <pc:sldMk cId="1133930981" sldId="372"/>
            <ac:picMk id="3" creationId="{C47BC9AC-72C2-904D-A70B-62195A9FA85F}"/>
          </ac:picMkLst>
        </pc:picChg>
      </pc:sldChg>
    </pc:docChg>
  </pc:docChgLst>
  <pc:docChgLst>
    <pc:chgData name="FS13 HHBK" userId="1b34beab22fd3199" providerId="Windows Live" clId="Web-{090B5C29-E0CE-4558-AE7F-E416748D6590}"/>
    <pc:docChg chg="modSld">
      <pc:chgData name="FS13 HHBK" userId="1b34beab22fd3199" providerId="Windows Live" clId="Web-{090B5C29-E0CE-4558-AE7F-E416748D6590}" dt="2020-12-09T14:52:08.755" v="39" actId="20577"/>
      <pc:docMkLst>
        <pc:docMk/>
      </pc:docMkLst>
      <pc:sldChg chg="modSp">
        <pc:chgData name="FS13 HHBK" userId="1b34beab22fd3199" providerId="Windows Live" clId="Web-{090B5C29-E0CE-4558-AE7F-E416748D6590}" dt="2020-12-09T14:50:45.472" v="29" actId="20577"/>
        <pc:sldMkLst>
          <pc:docMk/>
          <pc:sldMk cId="3497038131" sldId="359"/>
        </pc:sldMkLst>
        <pc:spChg chg="mod">
          <ac:chgData name="FS13 HHBK" userId="1b34beab22fd3199" providerId="Windows Live" clId="Web-{090B5C29-E0CE-4558-AE7F-E416748D6590}" dt="2020-12-09T14:50:42.222" v="26" actId="20577"/>
          <ac:spMkLst>
            <pc:docMk/>
            <pc:sldMk cId="3497038131" sldId="359"/>
            <ac:spMk id="18" creationId="{8E5EA938-9F92-C24B-9CF5-1F8BFF430094}"/>
          </ac:spMkLst>
        </pc:spChg>
        <pc:spChg chg="mod">
          <ac:chgData name="FS13 HHBK" userId="1b34beab22fd3199" providerId="Windows Live" clId="Web-{090B5C29-E0CE-4558-AE7F-E416748D6590}" dt="2020-12-09T14:50:45.472" v="29" actId="20577"/>
          <ac:spMkLst>
            <pc:docMk/>
            <pc:sldMk cId="3497038131" sldId="359"/>
            <ac:spMk id="20" creationId="{1048CB80-7D50-D04B-9FB5-6946A7D779E7}"/>
          </ac:spMkLst>
        </pc:spChg>
        <pc:cxnChg chg="mod">
          <ac:chgData name="FS13 HHBK" userId="1b34beab22fd3199" providerId="Windows Live" clId="Web-{090B5C29-E0CE-4558-AE7F-E416748D6590}" dt="2020-12-09T14:43:55.290" v="13" actId="1076"/>
          <ac:cxnSpMkLst>
            <pc:docMk/>
            <pc:sldMk cId="3497038131" sldId="359"/>
            <ac:cxnSpMk id="23" creationId="{23EDA511-665C-8F44-8D9F-EC8BD81B9C56}"/>
          </ac:cxnSpMkLst>
        </pc:cxnChg>
        <pc:cxnChg chg="mod">
          <ac:chgData name="FS13 HHBK" userId="1b34beab22fd3199" providerId="Windows Live" clId="Web-{090B5C29-E0CE-4558-AE7F-E416748D6590}" dt="2020-12-09T14:43:58.196" v="14" actId="1076"/>
          <ac:cxnSpMkLst>
            <pc:docMk/>
            <pc:sldMk cId="3497038131" sldId="359"/>
            <ac:cxnSpMk id="24" creationId="{CCD69C5C-F7BD-A246-B86C-5116BAEF32F7}"/>
          </ac:cxnSpMkLst>
        </pc:cxnChg>
      </pc:sldChg>
      <pc:sldChg chg="modSp">
        <pc:chgData name="FS13 HHBK" userId="1b34beab22fd3199" providerId="Windows Live" clId="Web-{090B5C29-E0CE-4558-AE7F-E416748D6590}" dt="2020-12-09T14:52:08.755" v="39" actId="20577"/>
        <pc:sldMkLst>
          <pc:docMk/>
          <pc:sldMk cId="151988001" sldId="360"/>
        </pc:sldMkLst>
        <pc:spChg chg="mod">
          <ac:chgData name="FS13 HHBK" userId="1b34beab22fd3199" providerId="Windows Live" clId="Web-{090B5C29-E0CE-4558-AE7F-E416748D6590}" dt="2020-12-09T14:52:08.755" v="39" actId="20577"/>
          <ac:spMkLst>
            <pc:docMk/>
            <pc:sldMk cId="151988001" sldId="360"/>
            <ac:spMk id="16" creationId="{0CBBDF4D-462A-404A-ADCA-FE4B00273C7E}"/>
          </ac:spMkLst>
        </pc:spChg>
      </pc:sldChg>
    </pc:docChg>
  </pc:docChgLst>
  <pc:docChgLst>
    <pc:chgData name="Manuel Kirimli" userId="37de1682338c119c" providerId="Windows Live" clId="Web-{2F9293B2-BB38-48B5-8D83-D5B75D1215A5}"/>
    <pc:docChg chg="modSld">
      <pc:chgData name="Manuel Kirimli" userId="37de1682338c119c" providerId="Windows Live" clId="Web-{2F9293B2-BB38-48B5-8D83-D5B75D1215A5}" dt="2021-03-22T16:23:07.433" v="0" actId="20577"/>
      <pc:docMkLst>
        <pc:docMk/>
      </pc:docMkLst>
      <pc:sldChg chg="modSp">
        <pc:chgData name="Manuel Kirimli" userId="37de1682338c119c" providerId="Windows Live" clId="Web-{2F9293B2-BB38-48B5-8D83-D5B75D1215A5}" dt="2021-03-22T16:23:07.433" v="0" actId="20577"/>
        <pc:sldMkLst>
          <pc:docMk/>
          <pc:sldMk cId="1667153208" sldId="373"/>
        </pc:sldMkLst>
        <pc:spChg chg="mod">
          <ac:chgData name="Manuel Kirimli" userId="37de1682338c119c" providerId="Windows Live" clId="Web-{2F9293B2-BB38-48B5-8D83-D5B75D1215A5}" dt="2021-03-22T16:23:07.433" v="0" actId="20577"/>
          <ac:spMkLst>
            <pc:docMk/>
            <pc:sldMk cId="1667153208" sldId="373"/>
            <ac:spMk id="5" creationId="{CD9C25C0-C28C-43A9-A830-FCBFC8BAA610}"/>
          </ac:spMkLst>
        </pc:spChg>
      </pc:sldChg>
    </pc:docChg>
  </pc:docChgLst>
  <pc:docChgLst>
    <pc:chgData name="Marvin Berger" userId="23e913ddd17deb3f" providerId="Windows Live" clId="Web-{A4918BA5-9ED4-452D-8B9D-623122BE881D}"/>
    <pc:docChg chg="modSld">
      <pc:chgData name="Marvin Berger" userId="23e913ddd17deb3f" providerId="Windows Live" clId="Web-{A4918BA5-9ED4-452D-8B9D-623122BE881D}" dt="2020-12-07T11:14:44.490" v="0" actId="1076"/>
      <pc:docMkLst>
        <pc:docMk/>
      </pc:docMkLst>
      <pc:sldChg chg="modSp">
        <pc:chgData name="Marvin Berger" userId="23e913ddd17deb3f" providerId="Windows Live" clId="Web-{A4918BA5-9ED4-452D-8B9D-623122BE881D}" dt="2020-12-07T11:14:44.490" v="0" actId="1076"/>
        <pc:sldMkLst>
          <pc:docMk/>
          <pc:sldMk cId="1507150290" sldId="355"/>
        </pc:sldMkLst>
        <pc:cxnChg chg="mod">
          <ac:chgData name="Marvin Berger" userId="23e913ddd17deb3f" providerId="Windows Live" clId="Web-{A4918BA5-9ED4-452D-8B9D-623122BE881D}" dt="2020-12-07T11:14:44.490" v="0" actId="1076"/>
          <ac:cxnSpMkLst>
            <pc:docMk/>
            <pc:sldMk cId="1507150290" sldId="355"/>
            <ac:cxnSpMk id="24" creationId="{CCD69C5C-F7BD-A246-B86C-5116BAEF32F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85FE830-3E18-4377-8315-6A5F13D6F7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FD147C-C47F-48CF-A73A-4361DF6810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CBA7E-B78C-40BD-BDDA-5339F7B7A68F}" type="datetime1">
              <a:rPr lang="de-DE" smtClean="0"/>
              <a:t>22.03.2021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B3E024-A886-41B2-BECA-D678C941AF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0FF30D-EA85-4442-97DB-B757D75B45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46BE2-5829-487E-9395-AA44C24DE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600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8AA8B-96E5-4A89-92E1-1D3AA497B64A}" type="datetime1">
              <a:rPr lang="de-DE" smtClean="0"/>
              <a:pPr/>
              <a:t>22.03.2021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88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2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26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67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78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29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441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691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64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04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Zum Bearbeiten klicken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 rtlCol="0"/>
          <a:lstStyle/>
          <a:p>
            <a:pPr rtl="0"/>
            <a:fld id="{9CCDFA85-2964-9445-B638-1F7CDAA23496}" type="datetime4">
              <a:rPr lang="de-DE" noProof="0" smtClean="0"/>
              <a:t>22. März 2021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fld id="{559BDA5E-2D36-D244-A0EF-5A2C668E3D74}" type="datetime4">
              <a:rPr lang="de-DE" noProof="0" smtClean="0"/>
              <a:t>22. März 2021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fld id="{967EB40E-8B0F-3C47-823D-F69B7455DEE8}" type="datetime4">
              <a:rPr lang="de-DE" noProof="0" smtClean="0"/>
              <a:t>22. März 2021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9" name="Inhaltsplatzhalt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rtlCol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pPr rtl="0"/>
            <a:fld id="{60CE0852-140D-2E4D-B032-02D6DBE21983}" type="datetime4">
              <a:rPr lang="de-DE" noProof="0" smtClean="0"/>
              <a:t>22. März 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91DBBF31-DDF7-6742-B592-E03F467C1EC5}" type="datetime4">
              <a:rPr lang="de-DE" noProof="0" smtClean="0"/>
              <a:t>22. März 2021</a:t>
            </a:fld>
            <a:endParaRPr lang="de-DE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4E1E2FD9-BBA8-1341-B906-A570B5783785}" type="datetime4">
              <a:rPr lang="de-DE" noProof="0" smtClean="0"/>
              <a:t>22. März 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10" name="Diagrammplatzhalt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fld id="{4E47B761-8EF1-7744-BA45-0C1FB06FE62C}" type="datetime4">
              <a:rPr lang="de-DE" noProof="0" smtClean="0"/>
              <a:t>22. März 2021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3" name="Tabellenplatzhalt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Tabelle durch Klicken auf das Symbol hinzufügen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52A6E11-66D4-B445-A163-C984E31BA2B9}" type="datetime4">
              <a:rPr lang="de-DE" noProof="0" smtClean="0"/>
              <a:t>22. März 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-346316"/>
            <a:ext cx="1589372" cy="1325563"/>
          </a:xfrm>
          <a:prstGeom prst="rect">
            <a:avLst/>
          </a:prstGeom>
        </p:spPr>
        <p:txBody>
          <a:bodyPr rtlCol="0"/>
          <a:lstStyle>
            <a:lvl1pPr>
              <a:defRPr sz="20000"/>
            </a:lvl1pPr>
          </a:lstStyle>
          <a:p>
            <a:pPr rtl="0"/>
            <a:r>
              <a:rPr lang="de-DE" noProof="0"/>
              <a:t>„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CE92910-A2B8-0D46-99A9-7669E0E7348B}" type="datetime4">
              <a:rPr lang="de-DE" noProof="0" smtClean="0"/>
              <a:t>22. März 2021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0" name="Textplatzhalt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2" name="Textplatzhalt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3" name="Textplatzhalt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4" name="Textplatzhalt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5" name="Textplatzhalt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6" name="Textplatzhalt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7" name="Bildplatzhalt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8" name="Bildplatzhalt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9" name="Bildplatzhalt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0" name="Bildplatzhalt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 rtlCol="0"/>
          <a:lstStyle/>
          <a:p>
            <a:pPr rtl="0"/>
            <a:fld id="{02F87E85-EACE-3B40-868E-C4960161AC90}" type="datetime4">
              <a:rPr lang="de-DE" noProof="0" smtClean="0"/>
              <a:t>22. März 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7" name="Textplatzhalt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3" name="Textplatzhalt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 rtlCol="0"/>
          <a:lstStyle/>
          <a:p>
            <a:pPr rtl="0"/>
            <a:fld id="{640745D7-B2F6-7D44-848F-2C646B714A0E}" type="datetime4">
              <a:rPr lang="de-DE" noProof="0" smtClean="0"/>
              <a:t>22. März 2021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pPr rtl="0"/>
            <a:fld id="{0A0DC038-1EF6-9449-9AB4-36132BF8CE1C}" type="datetime4">
              <a:rPr lang="de-DE" noProof="0" smtClean="0"/>
              <a:t>22. März 2021</a:t>
            </a:fld>
            <a:endParaRPr lang="de-DE" noProof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9AD249-263E-A441-B530-7B66947CF1D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68925" y="6736080"/>
            <a:ext cx="1314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de-DE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Vertraulichkeitsstufe: intern - </a:t>
            </a: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spot.com/article/1769-wi-fi-6-explained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9460459" cy="2113466"/>
          </a:xfrm>
        </p:spPr>
        <p:txBody>
          <a:bodyPr rtlCol="0"/>
          <a:lstStyle/>
          <a:p>
            <a:pPr rtl="0"/>
            <a:r>
              <a:rPr lang="de-DE" sz="4000" dirty="0"/>
              <a:t>Wifi6 Router</a:t>
            </a:r>
            <a:br>
              <a:rPr lang="de-DE" dirty="0"/>
            </a:br>
            <a:r>
              <a:rPr lang="de-DE" dirty="0"/>
              <a:t>Cisco </a:t>
            </a:r>
            <a:r>
              <a:rPr lang="de-DE" dirty="0" err="1"/>
              <a:t>Meraki</a:t>
            </a:r>
            <a:r>
              <a:rPr lang="de-DE" dirty="0"/>
              <a:t> MR 46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8681215" cy="281164"/>
          </a:xfrm>
        </p:spPr>
        <p:txBody>
          <a:bodyPr rtlCol="0"/>
          <a:lstStyle/>
          <a:p>
            <a:pPr rtl="0"/>
            <a:r>
              <a:rPr lang="de-DE" b="1" dirty="0"/>
              <a:t>Niclas Edge 5</a:t>
            </a:r>
            <a:r>
              <a:rPr lang="de-DE" dirty="0"/>
              <a:t>. März 2021 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CECD0-A972-4BA6-823A-ECAF0AE7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6C1DE-4605-41FF-BF85-7496498861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https://www.techspot.com/article/1769-wi-fi-6-explained/</a:t>
            </a:r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meraki.cisco.com</a:t>
            </a:r>
            <a:r>
              <a:rPr lang="de-DE" dirty="0"/>
              <a:t>/de-de/</a:t>
            </a:r>
            <a:r>
              <a:rPr lang="de-DE" dirty="0" err="1"/>
              <a:t>product</a:t>
            </a:r>
            <a:r>
              <a:rPr lang="de-DE" dirty="0"/>
              <a:t>/</a:t>
            </a:r>
            <a:r>
              <a:rPr lang="de-DE" dirty="0" err="1"/>
              <a:t>wi-fi</a:t>
            </a:r>
            <a:r>
              <a:rPr lang="de-DE" dirty="0"/>
              <a:t>/</a:t>
            </a:r>
            <a:r>
              <a:rPr lang="de-DE" dirty="0" err="1"/>
              <a:t>indoor</a:t>
            </a:r>
            <a:r>
              <a:rPr lang="de-DE" dirty="0"/>
              <a:t>-access-points/mr46/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658762-3028-4C8F-8A5E-15FA9144D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9B34B2-EBCA-4F63-A5B2-2BD7EA8EDB9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rtl="0"/>
            <a:fld id="{AD002388-4E80-9248-87BB-49FFF25ED3BF}" type="datetime4">
              <a:rPr lang="de-DE" noProof="0" smtClean="0"/>
              <a:t>22. März 2021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108D3-A81A-497C-8D11-27E820DF280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3AFC46-99AC-4905-ABF8-47B63D4CBE5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7782931A-7D25-4B4B-9464-57AE418934A3}" type="slidenum">
              <a:rPr lang="de-DE" noProof="0" smtClean="0"/>
              <a:pPr rtl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6909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Vielen Dank!</a:t>
            </a:r>
          </a:p>
        </p:txBody>
      </p:sp>
      <p:pic>
        <p:nvPicPr>
          <p:cNvPr id="7" name="Bildplatzhalter 6" descr="Weiße Pfeile">
            <a:extLst>
              <a:ext uri="{FF2B5EF4-FFF2-40B4-BE49-F238E27FC236}">
                <a16:creationId xmlns:a16="http://schemas.microsoft.com/office/drawing/2014/main" id="{8A7A839A-FCAC-2F45-B138-DD0DC7C61F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87CE19-F795-8240-B223-A5CA7C9DE0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e-DE" dirty="0">
                <a:cs typeface="Biome Light" panose="020B0303030204020804" pitchFamily="34" charset="0"/>
              </a:rPr>
              <a:t>Dank Ihres Engagements und Ihrer Arbeitsmoral wissen wir, dass das nächste Jahr noch besser sein wird als das letzte. </a:t>
            </a:r>
          </a:p>
          <a:p>
            <a:pPr rtl="0"/>
            <a:endParaRPr lang="de-DE" dirty="0">
              <a:cs typeface="Biome Light" panose="020B0303030204020804" pitchFamily="34" charset="0"/>
            </a:endParaRPr>
          </a:p>
          <a:p>
            <a:pPr rtl="0"/>
            <a:r>
              <a:rPr lang="de-DE" dirty="0">
                <a:cs typeface="Biome Light" panose="020B0303030204020804" pitchFamily="34" charset="0"/>
              </a:rPr>
              <a:t>Wir freuen uns auf die Zusammenarbeit. </a:t>
            </a:r>
          </a:p>
          <a:p>
            <a:pPr rtl="0"/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88D6534-C18A-6F43-BFAE-88E2F83FD9B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37C36-233D-4261-A151-481DEB983F8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0E4121BC-2051-4542-B287-13DF0E1DB638}" type="datetime4">
              <a:rPr lang="de-DE" smtClean="0"/>
              <a:t>22. März 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17CE90-6DC0-4BAD-AFD2-6566038ECD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23042" y="6294120"/>
            <a:ext cx="8737926" cy="182880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3600" dirty="0"/>
              <a:t>Agenda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4189214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de-DE" sz="2000" dirty="0">
                <a:cs typeface="Calibri"/>
              </a:rPr>
              <a:t>01 Was ist Wifi6?</a:t>
            </a:r>
          </a:p>
          <a:p>
            <a:pPr rtl="0">
              <a:lnSpc>
                <a:spcPct val="110000"/>
              </a:lnSpc>
            </a:pPr>
            <a:r>
              <a:rPr lang="de-DE" sz="2000" dirty="0">
                <a:cs typeface="Calibri"/>
              </a:rPr>
              <a:t>02 Cisco </a:t>
            </a:r>
            <a:r>
              <a:rPr lang="de-DE" sz="2000" dirty="0" err="1">
                <a:cs typeface="Calibri"/>
              </a:rPr>
              <a:t>Maraki</a:t>
            </a:r>
            <a:r>
              <a:rPr lang="de-DE" sz="2000" dirty="0">
                <a:cs typeface="Calibri"/>
              </a:rPr>
              <a:t> MR46 Übersicht?</a:t>
            </a:r>
          </a:p>
          <a:p>
            <a:pPr rtl="0">
              <a:lnSpc>
                <a:spcPct val="110000"/>
              </a:lnSpc>
            </a:pPr>
            <a:r>
              <a:rPr lang="de-DE" sz="2000" dirty="0">
                <a:cs typeface="Calibri"/>
              </a:rPr>
              <a:t>03 MR46 - Funktionen</a:t>
            </a:r>
          </a:p>
          <a:p>
            <a:pPr rtl="0">
              <a:lnSpc>
                <a:spcPct val="110000"/>
              </a:lnSpc>
            </a:pPr>
            <a:r>
              <a:rPr lang="de-DE" sz="2000" dirty="0">
                <a:cs typeface="Calibri"/>
              </a:rPr>
              <a:t>04 Wesentliche Merkmale / </a:t>
            </a:r>
            <a:r>
              <a:rPr lang="de-DE" sz="2000" dirty="0" err="1">
                <a:cs typeface="Calibri"/>
              </a:rPr>
              <a:t>Scrum</a:t>
            </a:r>
            <a:r>
              <a:rPr lang="de-DE" sz="2000" dirty="0">
                <a:cs typeface="Calibri"/>
              </a:rPr>
              <a:t> vs. Kanban</a:t>
            </a:r>
            <a:endParaRPr lang="de-DE" sz="2000" dirty="0"/>
          </a:p>
          <a:p>
            <a:pPr rt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7C8343B9-9303-1F4F-9761-211151472C3C}" type="datetime4">
              <a:rPr lang="de-DE" smtClean="0"/>
              <a:t>22. März 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1800" dirty="0"/>
              <a:t>Was ist Wifi6?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131775" cy="3568696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Wifi 6 baut auf der alten Architektur auf und vergrößert die Zuverlässigkeit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und die Geschwindigkeit (bis zu 4x)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Nutzt 2.4GHz &amp; 5GHz Frequenzen gleichzeitig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600" dirty="0"/>
              <a:t>Mehr Kanäle nutzbar 80MHz oder 160MHz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Wifi5 = 40MHz</a:t>
            </a:r>
          </a:p>
          <a:p>
            <a:pPr rtl="0"/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DCD6DE7E-356C-CB45-A5D2-451374281A65}" type="datetime4">
              <a:rPr lang="de-DE" smtClean="0"/>
              <a:t>22. März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wifi6 Router Cisco </a:t>
            </a:r>
            <a:r>
              <a:rPr lang="de-DE" dirty="0" err="1">
                <a:solidFill>
                  <a:schemeClr val="bg1"/>
                </a:solidFill>
              </a:rPr>
              <a:t>Meraki</a:t>
            </a:r>
            <a:r>
              <a:rPr lang="de-DE" dirty="0">
                <a:solidFill>
                  <a:schemeClr val="bg1"/>
                </a:solidFill>
              </a:rPr>
              <a:t> MR46 -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EB3E052-2FCC-C14F-9235-EA657E1EB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55" y="2286003"/>
            <a:ext cx="7129545" cy="286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184D32A6-5C29-DD42-98D0-27EAF3F299A8}" type="datetime4">
              <a:rPr lang="de-DE" smtClean="0"/>
              <a:t>22. März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4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D890B0D-09DC-F04C-8426-65B9ADC4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99" y="497117"/>
            <a:ext cx="8289471" cy="645284"/>
          </a:xfrm>
        </p:spPr>
        <p:txBody>
          <a:bodyPr rtlCol="0"/>
          <a:lstStyle/>
          <a:p>
            <a:pPr rtl="0"/>
            <a:r>
              <a:rPr lang="de-DE" sz="2800" dirty="0"/>
              <a:t>Der Cisco </a:t>
            </a:r>
            <a:r>
              <a:rPr lang="de-DE" sz="2800" dirty="0" err="1"/>
              <a:t>Meraki</a:t>
            </a:r>
            <a:r>
              <a:rPr lang="de-DE" sz="2800" dirty="0"/>
              <a:t> MR46 – Übersicht 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D08BCB5-8220-0545-B07C-C6D920982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299" y="1498600"/>
            <a:ext cx="7162801" cy="4958834"/>
          </a:xfrm>
        </p:spPr>
        <p:txBody>
          <a:bodyPr rtlCol="0"/>
          <a:lstStyle/>
          <a:p>
            <a:pPr marL="342900" indent="-342900" rtl="0">
              <a:buFont typeface="+mj-lt"/>
              <a:buAutoNum type="arabicPeriod"/>
            </a:pPr>
            <a:r>
              <a:rPr lang="de-DE" sz="1600" dirty="0"/>
              <a:t>Cloud </a:t>
            </a:r>
            <a:r>
              <a:rPr lang="de-DE" sz="1600" dirty="0" err="1"/>
              <a:t>Managed</a:t>
            </a:r>
            <a:r>
              <a:rPr lang="de-DE" sz="1600" dirty="0"/>
              <a:t>, können Unternehmensweit via dem Cisco Cloud System </a:t>
            </a:r>
            <a:r>
              <a:rPr lang="de-DE" sz="1600" dirty="0" err="1"/>
              <a:t>gemanaged</a:t>
            </a:r>
            <a:r>
              <a:rPr lang="de-DE" sz="1600" dirty="0"/>
              <a:t> werden</a:t>
            </a:r>
          </a:p>
          <a:p>
            <a:pPr marL="342900" indent="-342900" rtl="0">
              <a:buFont typeface="+mj-lt"/>
              <a:buAutoNum type="arabicPeriod"/>
            </a:pPr>
            <a:r>
              <a:rPr lang="de-DE" sz="1600" dirty="0"/>
              <a:t>Empfohlen für hohe Abdeckungsdichte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Power </a:t>
            </a:r>
            <a:r>
              <a:rPr lang="de-DE" sz="1600" dirty="0" err="1"/>
              <a:t>over</a:t>
            </a:r>
            <a:r>
              <a:rPr lang="de-DE" sz="1600" dirty="0"/>
              <a:t> Ethernet: 42,5–57 V (802.3at) (802.3at-konform)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Lebenslange Garantie mit Hardware-Ersatz am nächsten Geschäftstag (im Lieferumfang enthalten)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Bis zu </a:t>
            </a:r>
            <a:r>
              <a:rPr lang="de-DE" sz="1600" b="1" dirty="0"/>
              <a:t>3,5 </a:t>
            </a:r>
            <a:r>
              <a:rPr lang="de-DE" sz="1600" b="1" dirty="0" err="1"/>
              <a:t>Gbit</a:t>
            </a:r>
            <a:r>
              <a:rPr lang="de-DE" sz="1600" b="1" dirty="0"/>
              <a:t>/s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Selbstkonfigurierend, Plug-</a:t>
            </a:r>
            <a:r>
              <a:rPr lang="de-DE" sz="1600" dirty="0" err="1"/>
              <a:t>and</a:t>
            </a:r>
            <a:r>
              <a:rPr lang="de-DE" sz="1600" dirty="0"/>
              <a:t>-Play-Bereitstellung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Integrierte Unternehmenssicherheit und Gastzugang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Dediziertes Funkgerät für Sicherheit und RF-Optimierung mit</a:t>
            </a:r>
          </a:p>
          <a:p>
            <a:pPr rtl="0"/>
            <a:endParaRPr lang="de-DE" sz="1600" dirty="0"/>
          </a:p>
        </p:txBody>
      </p:sp>
      <p:pic>
        <p:nvPicPr>
          <p:cNvPr id="10" name="Grafik 9" descr="Ein Bild, das Pfeil enthält.&#10;&#10;Automatisch generierte Beschreibung">
            <a:extLst>
              <a:ext uri="{FF2B5EF4-FFF2-40B4-BE49-F238E27FC236}">
                <a16:creationId xmlns:a16="http://schemas.microsoft.com/office/drawing/2014/main" id="{3AAF18B2-CAE6-6B48-AD53-E285C8C0A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180" y="2325504"/>
            <a:ext cx="5032819" cy="25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3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CF559A74-3931-E24D-B058-F78711A630EE}" type="datetime4">
              <a:rPr lang="de-DE" smtClean="0"/>
              <a:t>22. März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5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D890B0D-09DC-F04C-8426-65B9ADC4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99" y="497117"/>
            <a:ext cx="8289471" cy="645284"/>
          </a:xfrm>
        </p:spPr>
        <p:txBody>
          <a:bodyPr rtlCol="0"/>
          <a:lstStyle/>
          <a:p>
            <a:pPr rtl="0"/>
            <a:r>
              <a:rPr lang="de-DE" sz="2800" dirty="0"/>
              <a:t>Der Cisco </a:t>
            </a:r>
            <a:r>
              <a:rPr lang="de-DE" sz="2800" dirty="0" err="1"/>
              <a:t>Meraki</a:t>
            </a:r>
            <a:r>
              <a:rPr lang="de-DE" sz="2800" dirty="0"/>
              <a:t> MR46 – Übersicht 2 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D08BCB5-8220-0545-B07C-C6D920982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299" y="1498600"/>
            <a:ext cx="7162801" cy="4958834"/>
          </a:xfrm>
        </p:spPr>
        <p:txBody>
          <a:bodyPr rtlCol="0"/>
          <a:lstStyle/>
          <a:p>
            <a:pPr marL="342900" indent="-342900">
              <a:buFont typeface="+mj-lt"/>
              <a:buAutoNum type="arabicPeriod"/>
            </a:pPr>
            <a:r>
              <a:rPr lang="de-DE" sz="1600" dirty="0"/>
              <a:t>Selbstlernende, anwendungsbezogene Engine zur Analyse des Datenverkehrs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Integrierter Bluetooth </a:t>
            </a:r>
            <a:r>
              <a:rPr lang="de-DE" sz="1600" dirty="0" err="1"/>
              <a:t>IoT</a:t>
            </a:r>
            <a:r>
              <a:rPr lang="de-DE" sz="1600" dirty="0"/>
              <a:t>-Funk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Selbstheilendes, konfigurationsfreies </a:t>
            </a:r>
            <a:r>
              <a:rPr lang="de-DE" sz="1600" dirty="0" err="1"/>
              <a:t>Mesh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Rollenbasierte Administration und automatische, geplante Firmware-Upgrades über das Internet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E-Mail- und Textnachrichten-Warnungen bei Stromausfall, </a:t>
            </a:r>
            <a:r>
              <a:rPr lang="de-DE" sz="1600" dirty="0" err="1"/>
              <a:t>Ausfallzeitenoder</a:t>
            </a:r>
            <a:r>
              <a:rPr lang="de-DE" sz="1600" dirty="0"/>
              <a:t> Konfigurationsänderungen</a:t>
            </a:r>
          </a:p>
          <a:p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</p:txBody>
      </p:sp>
      <p:pic>
        <p:nvPicPr>
          <p:cNvPr id="10" name="Grafik 9" descr="Ein Bild, das Pfeil enthält.&#10;&#10;Automatisch generierte Beschreibung">
            <a:extLst>
              <a:ext uri="{FF2B5EF4-FFF2-40B4-BE49-F238E27FC236}">
                <a16:creationId xmlns:a16="http://schemas.microsoft.com/office/drawing/2014/main" id="{3AAF18B2-CAE6-6B48-AD53-E285C8C0A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180" y="2325504"/>
            <a:ext cx="5032819" cy="25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3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9494157" cy="645284"/>
          </a:xfrm>
        </p:spPr>
        <p:txBody>
          <a:bodyPr rtlCol="0"/>
          <a:lstStyle/>
          <a:p>
            <a:pPr rtl="0"/>
            <a:r>
              <a:rPr lang="de-DE" sz="2800" dirty="0"/>
              <a:t>MR 46 – Funknetze: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494156" cy="3568696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2,4-GHz-802.11b/</a:t>
            </a:r>
            <a:r>
              <a:rPr lang="de-DE" sz="1600" dirty="0" err="1"/>
              <a:t>g</a:t>
            </a:r>
            <a:r>
              <a:rPr lang="de-DE" sz="1600" dirty="0"/>
              <a:t>/</a:t>
            </a:r>
            <a:r>
              <a:rPr lang="de-DE" sz="1600" dirty="0" err="1"/>
              <a:t>n</a:t>
            </a:r>
            <a:r>
              <a:rPr lang="de-DE" sz="1600" dirty="0"/>
              <a:t>-Client-Access-Funknetz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802.11a/</a:t>
            </a:r>
            <a:r>
              <a:rPr lang="de-DE" sz="1600" dirty="0" err="1"/>
              <a:t>n</a:t>
            </a:r>
            <a:r>
              <a:rPr lang="de-DE" sz="1600" dirty="0"/>
              <a:t>/</a:t>
            </a:r>
            <a:r>
              <a:rPr lang="de-DE" sz="1600" dirty="0" err="1"/>
              <a:t>ac</a:t>
            </a:r>
            <a:r>
              <a:rPr lang="de-DE" sz="1600" dirty="0"/>
              <a:t>/</a:t>
            </a:r>
            <a:r>
              <a:rPr lang="de-DE" sz="1600" dirty="0" err="1"/>
              <a:t>ax</a:t>
            </a:r>
            <a:r>
              <a:rPr lang="de-DE" sz="1600" dirty="0"/>
              <a:t>-Client-Access-Funkeinheit mit 5 GHz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2,4-GHz- und 5-GHz-Funkeinheit für Dual-Band-WIDS/WIPS, </a:t>
            </a:r>
            <a:r>
              <a:rPr lang="de-DE" sz="1600" dirty="0" err="1"/>
              <a:t>Spektrumanalyse</a:t>
            </a:r>
            <a:r>
              <a:rPr lang="de-DE" sz="1600" dirty="0"/>
              <a:t> und Standortanalyse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2,4-GHz-Bluetooth-Funkeinheit mit(Bluetooth Low </a:t>
            </a:r>
            <a:r>
              <a:rPr lang="de-DE" sz="1600" dirty="0" err="1"/>
              <a:t>Energy</a:t>
            </a:r>
            <a:r>
              <a:rPr lang="de-DE" sz="1600" dirty="0"/>
              <a:t>)- und </a:t>
            </a:r>
            <a:r>
              <a:rPr lang="de-DE" sz="1600" dirty="0" err="1"/>
              <a:t>Beacon</a:t>
            </a:r>
            <a:r>
              <a:rPr lang="de-DE" sz="1600" dirty="0"/>
              <a:t>-Funktion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Paralleler Betrieb aller vier Funkeinheiten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18C14F00-0DFE-434A-BF30-A95E19EF97B6}" type="datetime4">
              <a:rPr lang="de-DE" smtClean="0"/>
              <a:t>22. März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04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9494157" cy="645284"/>
          </a:xfrm>
        </p:spPr>
        <p:txBody>
          <a:bodyPr rtlCol="0"/>
          <a:lstStyle/>
          <a:p>
            <a:pPr rtl="0"/>
            <a:r>
              <a:rPr lang="de-DE" sz="2800" dirty="0"/>
              <a:t>MR 46 – Sicherheit: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044700"/>
            <a:ext cx="9494156" cy="3809999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Integrierte Layer-7-Firewall mit Richtlinienmanagement für Mobilgeräte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WEP*, WPA, WPA2-PSK, WPA2-Enterprise mit 802.1X, WPA3 – Personal, WPA3 – Enterprise, WPA3 – Enhanced Open (OWE)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EAP-TLS, EAP-TTLS, EAP-MSCHAPv2, EAP-SIM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EAP- Extensible Authentication Protocol -&gt; ermöglicht schnelle Verbindung via Hot-Spot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TKIP- und AES-Verschlüsselung (sicherste Datenverschlüsselung)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Integration von Enterprise Mobility Management (EMM) und Mobile Device Management (MDM)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Cisco ISE-Integration für </a:t>
            </a:r>
            <a:r>
              <a:rPr lang="de-DE" sz="1600" b="1" dirty="0"/>
              <a:t>Gastzugriff und BYOD-Unterstützung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Flexibler Gastzugang mit Geräteisolierung 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EA78A246-CB0E-ED49-B470-FF6E7E84F3BB}" type="datetime4">
              <a:rPr lang="de-DE" smtClean="0"/>
              <a:t>22. März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r>
              <a:rPr lang="de-DE" dirty="0"/>
              <a:t>wifi6 Router Cisco </a:t>
            </a:r>
            <a:r>
              <a:rPr lang="de-DE" dirty="0" err="1"/>
              <a:t>Meraki</a:t>
            </a:r>
            <a:r>
              <a:rPr lang="de-DE" dirty="0"/>
              <a:t> MR46 – Niclas Edge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15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9494157" cy="645284"/>
          </a:xfrm>
        </p:spPr>
        <p:txBody>
          <a:bodyPr rtlCol="0"/>
          <a:lstStyle/>
          <a:p>
            <a:pPr rtl="0"/>
            <a:r>
              <a:rPr lang="de-DE" sz="2800" dirty="0"/>
              <a:t>MR 46 – Stabilität: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044700"/>
            <a:ext cx="4356100" cy="3809999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Messung von Kanalauslastung, Signalstärke, Durchsatz, Signalen von Interferenzen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Automatische </a:t>
            </a:r>
            <a:r>
              <a:rPr lang="de-DE" sz="1600" dirty="0" err="1"/>
              <a:t>optimierung</a:t>
            </a:r>
            <a:r>
              <a:rPr lang="de-DE" sz="1600" dirty="0"/>
              <a:t> der Wi-Fi-Leistung der einzelnen Access Points und maximieren der systemweite Leistung.</a:t>
            </a:r>
          </a:p>
          <a:p>
            <a:endParaRPr lang="de-DE" sz="1600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2C766C3D-76AB-1441-99B2-92633D90DC8F}" type="datetime4">
              <a:rPr lang="de-DE" smtClean="0"/>
              <a:t>22. März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8</a:t>
            </a:fld>
            <a:endParaRPr lang="de-DE"/>
          </a:p>
        </p:txBody>
      </p:sp>
      <p:pic>
        <p:nvPicPr>
          <p:cNvPr id="8" name="Grafik 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C6E7B625-2C24-1E48-A5F9-9AF90BFA0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044700"/>
            <a:ext cx="5549900" cy="376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8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9494157" cy="645284"/>
          </a:xfrm>
        </p:spPr>
        <p:txBody>
          <a:bodyPr rtlCol="0"/>
          <a:lstStyle/>
          <a:p>
            <a:pPr rtl="0"/>
            <a:r>
              <a:rPr lang="de-DE" sz="2800" dirty="0"/>
              <a:t>MR 46 – Cloudmanagement: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091265"/>
            <a:ext cx="6273801" cy="1579035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Cisco </a:t>
            </a:r>
            <a:r>
              <a:rPr lang="de-DE" sz="1600" dirty="0" err="1"/>
              <a:t>Meraki</a:t>
            </a:r>
            <a:r>
              <a:rPr lang="de-DE" sz="1600" dirty="0"/>
              <a:t> Geräte verbinden sich mit der Cisco </a:t>
            </a:r>
            <a:r>
              <a:rPr lang="de-DE" sz="1600" dirty="0" err="1"/>
              <a:t>Meraki</a:t>
            </a:r>
            <a:r>
              <a:rPr lang="de-DE" sz="1600" dirty="0"/>
              <a:t> Cloud via SSL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Die Geräte werden über die Cloud </a:t>
            </a:r>
            <a:r>
              <a:rPr lang="de-DE" sz="1600" dirty="0" err="1"/>
              <a:t>gemanaged</a:t>
            </a:r>
            <a:r>
              <a:rPr lang="de-DE" sz="1600" dirty="0"/>
              <a:t> und können so einfach analysiert und optimiert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Integrierte Berichte zu Location Analytics und Geräte-Tracking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Analyseberichte zum globalen L7-Datenverkehr nach Netzwerk, Gerät oder 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wdwwd</a:t>
            </a:r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8981844B-3B8E-0A4D-910B-E6426FAF4B12}" type="datetime4">
              <a:rPr lang="de-DE" smtClean="0"/>
              <a:t>22. März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9</a:t>
            </a:fld>
            <a:endParaRPr lang="de-DE"/>
          </a:p>
        </p:txBody>
      </p:sp>
      <p:sp>
        <p:nvSpPr>
          <p:cNvPr id="7" name="AutoShape 2" descr="Layer3 networks Cisco Meraki Dashboard">
            <a:extLst>
              <a:ext uri="{FF2B5EF4-FFF2-40B4-BE49-F238E27FC236}">
                <a16:creationId xmlns:a16="http://schemas.microsoft.com/office/drawing/2014/main" id="{8C8B4A7A-096F-7F4D-B092-0BB0099D1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4" descr="Layer3 networks Cisco Meraki Dashboard">
            <a:extLst>
              <a:ext uri="{FF2B5EF4-FFF2-40B4-BE49-F238E27FC236}">
                <a16:creationId xmlns:a16="http://schemas.microsoft.com/office/drawing/2014/main" id="{57A1FDC3-0756-104D-AC15-BE17EC65CE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Grafik 10" descr="Ein Bild, das Karte enthält.&#10;&#10;Automatisch generierte Beschreibung">
            <a:extLst>
              <a:ext uri="{FF2B5EF4-FFF2-40B4-BE49-F238E27FC236}">
                <a16:creationId xmlns:a16="http://schemas.microsoft.com/office/drawing/2014/main" id="{36034464-1FF6-1546-98D0-8CA6084EB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850" y="2091265"/>
            <a:ext cx="4756150" cy="35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6524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72_TF89547415_Win32" id="{FB5501B6-7FFF-4001-A9DE-2367099F8F77}" vid="{5E866691-BC6E-4A66-98CC-0BD57207DD8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273A0-A4DF-47AA-BF1F-8758123399CE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975AF8-B1C6-436B-A274-2C3ADC7798E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564</Words>
  <Application>Microsoft Office PowerPoint</Application>
  <PresentationFormat>Breitbild</PresentationFormat>
  <Paragraphs>99</Paragraphs>
  <Slides>11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Design1</vt:lpstr>
      <vt:lpstr>Wifi6 Router Cisco Meraki MR 46</vt:lpstr>
      <vt:lpstr>Agenda</vt:lpstr>
      <vt:lpstr>Was ist Wifi6?</vt:lpstr>
      <vt:lpstr>Der Cisco Meraki MR46 – Übersicht </vt:lpstr>
      <vt:lpstr>Der Cisco Meraki MR46 – Übersicht 2 </vt:lpstr>
      <vt:lpstr>MR 46 – Funknetze:</vt:lpstr>
      <vt:lpstr>MR 46 – Sicherheit:</vt:lpstr>
      <vt:lpstr>MR 46 – Stabilität:</vt:lpstr>
      <vt:lpstr>MR 46 – Cloudmanagement:</vt:lpstr>
      <vt:lpstr>Quellen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Angebotsvorstellung</dc:title>
  <dc:creator>Edge Niclas</dc:creator>
  <cp:lastModifiedBy>Niclas Edge</cp:lastModifiedBy>
  <cp:revision>5</cp:revision>
  <dcterms:created xsi:type="dcterms:W3CDTF">2020-12-07T07:23:20Z</dcterms:created>
  <dcterms:modified xsi:type="dcterms:W3CDTF">2021-03-22T16:23:16Z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5019f68-e666-4c30-b8d7-aa84f011a357_Enabled">
    <vt:lpwstr>true</vt:lpwstr>
  </property>
  <property fmtid="{D5CDD505-2E9C-101B-9397-08002B2CF9AE}" pid="4" name="MSIP_Label_45019f68-e666-4c30-b8d7-aa84f011a357_SetDate">
    <vt:lpwstr>2020-12-07T07:23:21Z</vt:lpwstr>
  </property>
  <property fmtid="{D5CDD505-2E9C-101B-9397-08002B2CF9AE}" pid="5" name="MSIP_Label_45019f68-e666-4c30-b8d7-aa84f011a357_Method">
    <vt:lpwstr>Standard</vt:lpwstr>
  </property>
  <property fmtid="{D5CDD505-2E9C-101B-9397-08002B2CF9AE}" pid="6" name="MSIP_Label_45019f68-e666-4c30-b8d7-aa84f011a357_Name">
    <vt:lpwstr>Intern</vt:lpwstr>
  </property>
  <property fmtid="{D5CDD505-2E9C-101B-9397-08002B2CF9AE}" pid="7" name="MSIP_Label_45019f68-e666-4c30-b8d7-aa84f011a357_SiteId">
    <vt:lpwstr>a1eb347b-8084-411c-b81a-c60eb204db5d</vt:lpwstr>
  </property>
  <property fmtid="{D5CDD505-2E9C-101B-9397-08002B2CF9AE}" pid="8" name="MSIP_Label_45019f68-e666-4c30-b8d7-aa84f011a357_ActionId">
    <vt:lpwstr>1240de13-4282-4cba-a94e-b81376ed8a6e</vt:lpwstr>
  </property>
  <property fmtid="{D5CDD505-2E9C-101B-9397-08002B2CF9AE}" pid="9" name="MSIP_Label_45019f68-e666-4c30-b8d7-aa84f011a357_ContentBits">
    <vt:lpwstr>2</vt:lpwstr>
  </property>
  <property fmtid="{D5CDD505-2E9C-101B-9397-08002B2CF9AE}" pid="10" name="ClassificationContentMarkingFooterLocations">
    <vt:lpwstr>Design1:6</vt:lpwstr>
  </property>
  <property fmtid="{D5CDD505-2E9C-101B-9397-08002B2CF9AE}" pid="11" name="ClassificationContentMarkingFooterText">
    <vt:lpwstr>- Vertraulichkeitsstufe: intern - </vt:lpwstr>
  </property>
</Properties>
</file>