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604876485" val="978" rev64="64" revOS="4"/>
      <pr:smFileRevision xmlns:pr="smNativeData" xmlns:p14="http://schemas.microsoft.com/office/powerpoint/2010/main" xmlns="" dt="1604876485" val="101"/>
      <pr:guideOptions xmlns:pr="smNativeData" xmlns:p14="http://schemas.microsoft.com/office/powerpoint/2010/main" xmlns="" dt="160487648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1583" autoAdjust="0"/>
  </p:normalViewPr>
  <p:slideViewPr>
    <p:cSldViewPr snapToObjects="1" showGuides="1">
      <p:cViewPr varScale="1">
        <p:scale>
          <a:sx n="70" d="100"/>
          <a:sy n="70" d="100"/>
        </p:scale>
        <p:origin x="420" y="72"/>
      </p:cViewPr>
      <p:guideLst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" d="100"/>
        <a:sy n="11" d="100"/>
      </p:scale>
      <p:origin x="0" y="0"/>
    </p:cViewPr>
  </p:sorterViewPr>
  <p:notesViewPr>
    <p:cSldViewPr snapToObjects="1" showGuides="1">
      <p:cViewPr>
        <p:scale>
          <a:sx n="71" d="100"/>
          <a:sy n="71" d="100"/>
        </p:scale>
        <p:origin x="277" y="1646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C504D-7CD2-47CD-B665-B010B591D99C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103CC-6477-434D-94CC-38113E761B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73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103CC-6477-434D-94CC-38113E761B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69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Deutsche Rentenversicherung Knappschaf, Bahn, See:</a:t>
            </a:r>
          </a:p>
          <a:p>
            <a:r>
              <a:rPr lang="de-DE" dirty="0"/>
              <a:t>Seeschifffahrt, der Deutschen Bahn und Bergbaus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103CC-6477-434D-94CC-38113E761BB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3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88C5-8BD0-157E-9EF8-7D2BC6B66828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E0F8-B6D0-1516-9EF8-4043AEB668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7921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88C5-8BD0-157E-9EF8-7D2BC6B66828}" type="datetime1">
              <a:rPr lang="de-DE" smtClean="0"/>
              <a:t>30.11.2020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E0F8-B6D0-1516-9EF8-4043AEB668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1507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88C5-8BD0-157E-9EF8-7D2BC6B66828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E0F8-B6D0-1516-9EF8-4043AEB668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7277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88C5-8BD0-157E-9EF8-7D2BC6B66828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E0F8-B6D0-1516-9EF8-4043AEB6681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1842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88C5-8BD0-157E-9EF8-7D2BC6B66828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E0F8-B6D0-1516-9EF8-4043AEB668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6034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88C5-8BD0-157E-9EF8-7D2BC6B66828}" type="datetime1">
              <a:rPr lang="de-DE" smtClean="0"/>
              <a:t>30.11.2020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E0F8-B6D0-1516-9EF8-4043AEB668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8512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88C5-8BD0-157E-9EF8-7D2BC6B66828}" type="datetime1">
              <a:rPr lang="de-DE" smtClean="0"/>
              <a:t>30.11.2020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E0F8-B6D0-1516-9EF8-4043AEB668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6281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DC56-18D0-152A-9EF8-EE7F92B668BB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{Footer}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E401-4FD0-1512-9EF8-B947AAB66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86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80E9-A7D0-1576-9EF8-5123CEB66804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{Footer}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D7E4-AAD0-1521-9EF8-5C7499B668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4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64D-03D0-1540-9EF8-F515F8B668A0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C070-3ED0-1536-9EF8-C8638EB668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3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88C5-8BD0-157E-9EF8-7D2BC6B66828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E0F8-B6D0-1516-9EF8-4043AEB668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7875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88C5-8BD0-157E-9EF8-7D2BC6B66828}" type="datetime1">
              <a:rPr lang="de-DE" smtClean="0"/>
              <a:t>30.11.2020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E0F8-B6D0-1516-9EF8-4043AEB668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189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9249-07D0-1564-9EF8-F131DCB668A4}" type="datetime1">
              <a:rPr lang="de-DE" smtClean="0"/>
              <a:t>30.11.2020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{Footer}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D96E-20D0-152F-9EF8-D67A97B668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A036-78D0-1556-9EF8-8E03EEB668DB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{Footer}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DAE8-A6D0-152C-9EF8-507994B66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45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C59F-D1D0-1533-9EF8-27668BB66872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{Footer}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F885-CBD0-150E-9EF8-3D5BB6B668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4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DE63-2DD0-1528-9EF8-DB7D90B6688E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{Footer}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9044-0AD0-1566-9EF8-FC33DEB668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80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88C5-8BD0-157E-9EF8-7D2BC6B66828}" type="datetime1">
              <a:rPr lang="de-DE" smtClean="0"/>
              <a:t>30.11.2020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E0F8-B6D0-1516-9EF8-4043AEB668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2769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4088C5-8BD0-157E-9EF8-7D2BC6B66828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0E0F8-B6D0-1516-9EF8-4043AEB668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94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xXioXxMAAAAlAAAAZAAAAA8A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GYFN18vAQAAAAAAAAAAAAAAAAAAAAAAAAAAAAAAAAAAAAAAAAAA////An9/fwBVhjwDzMzMAMDA/wB/f38AAAAAAAAAAAAAAAAAAAAAAAAAAAAhAAAAGAAAABQAAAAvBgAAtQkAAFMyAACJEgAAEAAAACYAAAAIAAAAgAAAAAAAAAA="/>
              </a:ext>
            </a:extLst>
          </p:cNvSpPr>
          <p:nvPr>
            <p:ph type="ctrTitle"/>
          </p:nvPr>
        </p:nvSpPr>
        <p:spPr>
          <a:xfrm>
            <a:off x="0" y="1735565"/>
            <a:ext cx="9144000" cy="3386870"/>
          </a:xfrm>
          <a:ln>
            <a:solidFill>
              <a:schemeClr val="bg1"/>
            </a:solidFill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r>
              <a:rPr lang="de-DE" u="sng" dirty="0"/>
              <a:t>Die </a:t>
            </a:r>
            <a:r>
              <a:rPr u="sng" dirty="0"/>
              <a:t>Gesetzliche Rentenversicherung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xXioXxMAAAAlAAAAZAAAAA8A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GYFN18vAQAAAAAAAAAAAAAAAAAAAAAAAAAAAAAAAAAAAAAAAAAA////An9/fwBVhjwDzMzMAMDA/wB/f38AAAAAAAAAAAAAAAAAAAAAAAAAAAAhAAAAGAAAABQAAACmAgAAxQEAANk1AACZ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br>
              <a:rPr lang="de-DE" dirty="0"/>
            </a:br>
            <a:endParaRPr dirty="0"/>
          </a:p>
        </p:txBody>
      </p:sp>
      <p:sp>
        <p:nvSpPr>
          <p:cNvPr id="3" name="Folien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xXioXxMAAAAlAAAAZAAAAA8A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oAAHMMAAAAEAAAAAAAAAAAAAAAAAAAAAAAAAAeAAAAaAAAAAAAAAAAAAAAAAAAAAAAAAAAAAAAECcAABAnAAAAAAAAAAAAAAAAAAAAAAAAAAAAAAAAAAAAAAAAAAAAABQAAAAAAAAAwMD/AAAAAABkAAAAMgAAAAAAAABkAAAAAAAAAH9/fwAKAAAAHwAAAFQAAAAAzGYFN18vAQAAAAAAAAAAAAAAAAAAAAAAAAAAAAAAAAAAAAAAAAAA////An9/fwBVhjwDzMzMAMDA/wB/f38AAAAAAAAAAAAAAAAAAAAAAAAAAAAhAAAAGAAAABQAAACmAgAAXQwAANk1AABvIgAAEAAAACYAAAAIAAAAAAAAAAAAAAA="/>
              </a:ext>
            </a:extLst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 sz="2800"/>
            </a:pPr>
            <a:r>
              <a:rPr dirty="0" err="1"/>
              <a:t>Versicherungspflicht</a:t>
            </a:r>
            <a:endParaRPr dirty="0"/>
          </a:p>
          <a:p>
            <a:pPr>
              <a:buFont typeface="Arial" panose="020B0604020202020204" pitchFamily="34" charset="0"/>
              <a:buChar char="•"/>
              <a:defRPr sz="2800"/>
            </a:pPr>
            <a:r>
              <a:rPr dirty="0" err="1"/>
              <a:t>Träger</a:t>
            </a:r>
            <a:endParaRPr dirty="0"/>
          </a:p>
          <a:p>
            <a:pPr>
              <a:buFont typeface="Arial" panose="020B0604020202020204" pitchFamily="34" charset="0"/>
              <a:buChar char="•"/>
              <a:defRPr sz="2800"/>
            </a:pPr>
            <a:r>
              <a:rPr dirty="0" err="1"/>
              <a:t>Leistungen</a:t>
            </a:r>
            <a:endParaRPr dirty="0"/>
          </a:p>
          <a:p>
            <a:pPr>
              <a:buFont typeface="Arial" panose="020B0604020202020204" pitchFamily="34" charset="0"/>
              <a:buChar char="•"/>
              <a:defRPr sz="2800"/>
            </a:pPr>
            <a:r>
              <a:rPr dirty="0" err="1"/>
              <a:t>Finanzierung</a:t>
            </a:r>
            <a:r>
              <a:rPr dirty="0"/>
              <a:t> der </a:t>
            </a:r>
            <a:r>
              <a:rPr dirty="0" err="1"/>
              <a:t>Leistungen</a:t>
            </a:r>
            <a:endParaRPr dirty="0"/>
          </a:p>
          <a:p>
            <a:pPr>
              <a:buFont typeface="Arial" panose="020B0604020202020204" pitchFamily="34" charset="0"/>
              <a:buChar char="•"/>
              <a:defRPr sz="2800"/>
            </a:pPr>
            <a:r>
              <a:rPr dirty="0" err="1"/>
              <a:t>Zukünftige</a:t>
            </a:r>
            <a:r>
              <a:rPr dirty="0"/>
              <a:t> </a:t>
            </a:r>
            <a:r>
              <a:rPr dirty="0" err="1"/>
              <a:t>Probleme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xXioXxMAAAAlAAAAZAAAAA8A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B8AAAAMAAAAEAAAAAAAAAAAAAAAAAAAAAAAAAAeAAAAaAAAAAAAAAAAAAAAAAAAAAAAAAAAAAAAECcAABAnAAAAAAAAAAAAAAAAAAAAAAAAAAAAAAAAAAAAAAAAAAAAABQAAAAAAAAAwMD/AAAAAABkAAAAMgAAAAAAAABkAAAAAAAAAH9/fwAKAAAAHwAAAFQAAAAAzGYFN18vAQAAAAAAAAAAAAAAAAAAAAAAAAAAAAAAAAAAAAAAAAAA////An9/fwBVhjwDzMzMAMDA/wB/f38AAAAAAAAAAAAAAAAAAAAAAAAAAAAhAAAAGAAAABQAAACmAgAAxQEAANk1AACZ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Versicherungspflicht</a:t>
            </a:r>
          </a:p>
        </p:txBody>
      </p:sp>
      <p:sp>
        <p:nvSpPr>
          <p:cNvPr id="3" name="Folien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xXioXxMAAAAlAAAAZAAAAA8A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OAAAAAMAAAAEAAAAAAAAAAAAAAAAAAAAAAAAAAeAAAAaAAAAAAAAAAAAAAAAAAAAAAAAAAAAAAAECcAABAnAAAAAAAAAAAAAAAAAAAAAAAAAAAAAAAAAAAAAAAAAAAAABQAAAAAAAAAwMD/AAAAAABkAAAAMgAAAAAAAABkAAAAAAAAAH9/fwAKAAAAHwAAAFQAAAAAzGYFN18vAQAAAAAAAAAAAAAAAAAAAAAAAAAAAAAAAAAAAAAAAAAA////An9/fwBVhjwDzMzMAMDA/wB/f38AAAAAAAAAAAAAAAAAAAAAAAAAAAAhAAAAGAAAABQAAACmAgAAXQwAANk1AABvIgAAEAAAACYAAAAIAAAAAAAAAAAAAAA="/>
              </a:ext>
            </a:extLst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 sz="2800"/>
            </a:pPr>
            <a:r>
              <a:rPr dirty="0" err="1"/>
              <a:t>Auszubildende</a:t>
            </a:r>
            <a:endParaRPr dirty="0"/>
          </a:p>
          <a:p>
            <a:pPr>
              <a:buFont typeface="Arial" panose="020B0604020202020204" pitchFamily="34" charset="0"/>
              <a:buChar char="•"/>
              <a:defRPr sz="2800"/>
            </a:pPr>
            <a:r>
              <a:rPr dirty="0" err="1"/>
              <a:t>Plegende</a:t>
            </a:r>
            <a:r>
              <a:rPr dirty="0"/>
              <a:t> </a:t>
            </a:r>
            <a:r>
              <a:rPr dirty="0" err="1"/>
              <a:t>Personen</a:t>
            </a:r>
            <a:r>
              <a:rPr dirty="0"/>
              <a:t> </a:t>
            </a:r>
          </a:p>
          <a:p>
            <a:pPr>
              <a:buFont typeface="Arial" panose="020B0604020202020204" pitchFamily="34" charset="0"/>
              <a:buChar char="•"/>
              <a:defRPr sz="2800"/>
            </a:pPr>
            <a:r>
              <a:rPr dirty="0" err="1"/>
              <a:t>Selbstständige</a:t>
            </a:r>
            <a:r>
              <a:rPr dirty="0"/>
              <a:t> </a:t>
            </a:r>
            <a:r>
              <a:rPr dirty="0" err="1"/>
              <a:t>Handwerker</a:t>
            </a:r>
            <a:r>
              <a:rPr dirty="0"/>
              <a:t>, </a:t>
            </a:r>
            <a:r>
              <a:rPr dirty="0" err="1"/>
              <a:t>Künstler</a:t>
            </a:r>
            <a:r>
              <a:rPr dirty="0"/>
              <a:t> und </a:t>
            </a:r>
            <a:r>
              <a:rPr dirty="0" err="1"/>
              <a:t>Hebammmen</a:t>
            </a:r>
            <a:endParaRPr dirty="0"/>
          </a:p>
          <a:p>
            <a:pPr>
              <a:buFont typeface="Arial" panose="020B0604020202020204" pitchFamily="34" charset="0"/>
              <a:buChar char="•"/>
              <a:defRPr sz="2800"/>
            </a:pPr>
            <a:r>
              <a:rPr dirty="0" err="1"/>
              <a:t>Arbeitnehmer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  <a:defRPr sz="2800"/>
            </a:pPr>
            <a:r>
              <a:rPr lang="de-DE" dirty="0"/>
              <a:t>Erziehende Eltern</a:t>
            </a:r>
          </a:p>
          <a:p>
            <a:pPr>
              <a:defRPr sz="2800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3EC8A26-A072-4E95-B2DE-C18632D27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9659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xXioXxMAAAAlAAAAZAAAAA8A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EFBQU8MAAAAEAAAAAAAAAAAAAAAAAAAAAAAAAAeAAAAaAAAAAAAAAAAAAAAAAAAAAAAAAAAAAAAECcAABAnAAAAAAAAAAAAAAAAAAAAAAAAAAAAAAAAAAAAAAAAAAAAABQAAAAAAAAAwMD/AAAAAABkAAAAMgAAAAAAAABkAAAAAAAAAH9/fwAKAAAAHwAAAFQAAAAAzGYFN18vAQAAAAAAAAAAAAAAAAAAAAAAAAAAAAAAAAAAAAAAAAAA////An9/fwBVhjwDzMzMAMDA/wB/f38AAAAAAAAAAAAAAAAAAAAAAAAAAAAhAAAAGAAAABQAAACmAgAAxQEAANk1AACZ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Träger</a:t>
            </a:r>
          </a:p>
        </p:txBody>
      </p:sp>
      <p:sp>
        <p:nvSpPr>
          <p:cNvPr id="3" name="Folien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xXioXxMAAAAlAAAAZAAAAA8A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C8vL0EMAAAAEAAAAAAAAAAAAAAAAAAAAAAAAAAeAAAAaAAAAAAAAAAAAAAAAAAAAAAAAAAAAAAAECcAABAnAAAAAAAAAAAAAAAAAAAAAAAAAAAAAAAAAAAAAAAAAAAAABQAAAAAAAAAwMD/AAAAAABkAAAAMgAAAAAAAABkAAAAAAAAAH9/fwAKAAAAHwAAAFQAAAAAzGYFN18vAQAAAAAAAAAAAAAAAAAAAAAAAAAAAAAAAAAAAAAAAAAA////An9/fwBVhjwDzMzMAMDA/wB/f38AAAAAAAAAAAAAAAAAAAAAAAAAAAAhAAAAGAAAABQAAACmAgAAXQwAANk1AABvIgAAEAAAACYAAAAIAAAAAAAAAAAAAAA="/>
              </a:ext>
            </a:extLst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Deutsche Rentenversicherung</a:t>
            </a:r>
            <a:br>
              <a:rPr lang="de-DE" sz="2800" dirty="0"/>
            </a:br>
            <a:r>
              <a:rPr lang="de-DE" sz="2800" dirty="0"/>
              <a:t>Zusammenschluss aus:</a:t>
            </a:r>
            <a:br>
              <a:rPr lang="de-DE" sz="2800" dirty="0"/>
            </a:b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Deutsche Rentenversicherung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Deutsche Rentenversicherung Regional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/>
              <a:t>Beitrag beträgt 18,6%</a:t>
            </a:r>
            <a:endParaRPr lang="de-DE" sz="2800" dirty="0"/>
          </a:p>
        </p:txBody>
      </p:sp>
      <p:pic>
        <p:nvPicPr>
          <p:cNvPr id="5" name="Grafik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xXioXxMAAAAlAAAAEQAAAC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MxmBTdfLwEAAAAAAAAAAAAAAAAAAAAAAAAAAAAAAAAAAAAAAAAAAP///wJ/f38AVYY8A8zMzADAwP8Af39/AAAAAAAAAAAAAAAAAP///wAAAAAAIQAAABgAAAAUAAAAcJcAALcsAQDT2QAAKEMB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4617680" y="48884205"/>
            <a:ext cx="10791825" cy="36480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Grafik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xXioXxMAAAAlAAAAEQAAAC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MxmBTdfLwEAAAAAAAAAAAAAAAAAAAAAAAAAAAAAAAAAAAAAAAAAAP///wJ/f38AVYY8A8zMzADAwP8Af39/AAAAAAAAAAAAAAAAAP///wAAAAAAIQAAABgAAAAUAAAApl4AAH7GAAAJoQAA79w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386050" y="32266890"/>
            <a:ext cx="10791825" cy="36480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xXioXxMAAAAlAAAAZAAAAA8A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GYFN18vAQAAAAAAAAAAAAAAAAAAAAAAAAAAAAAAAAAAAAAAAAAA////An9/fwBVhjwDzMzMAMDA/wB/f38AAAAAAAAAAAAAAAAAAAAAAAAAAAAhAAAAGAAAABQAAACmAgAAxQEAANk1AACZ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Leistungen</a:t>
            </a:r>
          </a:p>
        </p:txBody>
      </p:sp>
      <p:sp>
        <p:nvSpPr>
          <p:cNvPr id="3" name="Folien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xXioXxMAAAAlAAAAZAAAAA8A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GYFN18vAQAAAAAAAAAAAAAAAAAAAAAAAAAAAAAAAAAAAAAAAAAA////An9/fwBVhjwDzMzMAMDA/wB/f38AAAAAAAAAAAAAAAAAAAAAAAAAAAAhAAAAGAAAABQAAACmAgAAXQwAANk1AABvIgAAEAAAACYAAAAIAAAAAAAAAAAAAAA="/>
              </a:ext>
            </a:extLst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sz="2800" dirty="0"/>
              <a:t>Rehabilitation</a:t>
            </a:r>
            <a:br>
              <a:rPr sz="2800" dirty="0"/>
            </a:br>
            <a:r>
              <a:rPr sz="2800" dirty="0"/>
              <a:t>	</a:t>
            </a:r>
            <a:r>
              <a:rPr sz="2800" dirty="0" err="1"/>
              <a:t>z.B</a:t>
            </a:r>
            <a:r>
              <a:rPr sz="2800" dirty="0"/>
              <a:t> </a:t>
            </a:r>
            <a:r>
              <a:rPr sz="2800" dirty="0" err="1"/>
              <a:t>Kuren</a:t>
            </a:r>
            <a:r>
              <a:rPr sz="2800" dirty="0"/>
              <a:t>, </a:t>
            </a:r>
            <a:r>
              <a:rPr sz="2800" dirty="0" err="1"/>
              <a:t>berufliche</a:t>
            </a:r>
            <a:r>
              <a:rPr sz="2800" dirty="0"/>
              <a:t> </a:t>
            </a:r>
            <a:r>
              <a:rPr sz="2800" dirty="0" err="1"/>
              <a:t>Umschulung</a:t>
            </a:r>
            <a:r>
              <a:rPr lang="de-DE" sz="2800" dirty="0"/>
              <a:t> etc.</a:t>
            </a:r>
            <a:endParaRPr sz="2800" dirty="0"/>
          </a:p>
          <a:p>
            <a:pPr>
              <a:buFont typeface="Arial" panose="020B0604020202020204" pitchFamily="34" charset="0"/>
              <a:buChar char="•"/>
              <a:defRPr sz="2800"/>
            </a:pPr>
            <a:r>
              <a:rPr sz="2800" dirty="0" err="1"/>
              <a:t>Erwerbsminderungsrente</a:t>
            </a:r>
            <a:endParaRPr sz="2800" dirty="0"/>
          </a:p>
          <a:p>
            <a:pPr>
              <a:buFont typeface="Arial" panose="020B0604020202020204" pitchFamily="34" charset="0"/>
              <a:buChar char="•"/>
              <a:defRPr sz="2800"/>
            </a:pPr>
            <a:r>
              <a:rPr sz="2800" dirty="0" err="1"/>
              <a:t>Altersrente</a:t>
            </a:r>
            <a:endParaRPr sz="2800" dirty="0"/>
          </a:p>
          <a:p>
            <a:pPr>
              <a:buFont typeface="Arial" panose="020B0604020202020204" pitchFamily="34" charset="0"/>
              <a:buChar char="•"/>
              <a:defRPr sz="2800"/>
            </a:pPr>
            <a:r>
              <a:rPr sz="2800" dirty="0" err="1"/>
              <a:t>Witwen</a:t>
            </a:r>
            <a:r>
              <a:rPr sz="2800" dirty="0"/>
              <a:t>-und </a:t>
            </a:r>
            <a:r>
              <a:rPr sz="2800" dirty="0" err="1"/>
              <a:t>Witwerrente</a:t>
            </a:r>
            <a:endParaRPr sz="2800" dirty="0"/>
          </a:p>
          <a:p>
            <a:pPr>
              <a:buFont typeface="Arial" panose="020B0604020202020204" pitchFamily="34" charset="0"/>
              <a:buChar char="•"/>
              <a:defRPr sz="2800"/>
            </a:pPr>
            <a:r>
              <a:rPr sz="2800" dirty="0" err="1"/>
              <a:t>Waisenrente</a:t>
            </a:r>
            <a:endParaRPr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xXioXxMAAAAlAAAAZAAAAA8A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GYFN18vAQAAAAAAAAAAAAAAAAAAAAAAAAAAAAAAAAAAAAAAAAAA////An9/fwBVhjwDzMzMAMDA/wB/f38AAAAAAAAAAAAAAAAAAAAAAAAAAAAhAAAAGAAAABQAAACmAgAAxQEAANk1AACZ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Finanzierung der Leistungen</a:t>
            </a:r>
          </a:p>
        </p:txBody>
      </p:sp>
      <p:sp>
        <p:nvSpPr>
          <p:cNvPr id="3" name="Folien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xXioXxMAAAAlAAAAZAAAAA8A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GYFN18vAQAAAAAAAAAAAAAAAAAAAAAAAAAAAAAAAAAAAAAAAAAA////An9/fwBVhjwDzMzMAMDA/wB/f38AAAAAAAAAAAAAAAAAAAAAAAAAAAAhAAAAGAAAABQAAACmAgAAXQwAANk1AABvIgAAAAAAACYAAAAIAAAAAQAAAAAAAAA="/>
              </a:ext>
            </a:extLst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sz="2800" dirty="0" err="1"/>
              <a:t>Beiträge</a:t>
            </a:r>
            <a:r>
              <a:rPr sz="2800" dirty="0"/>
              <a:t> der </a:t>
            </a:r>
            <a:r>
              <a:rPr sz="2800" dirty="0" err="1"/>
              <a:t>Versicherten</a:t>
            </a:r>
            <a:endParaRPr sz="2800" dirty="0"/>
          </a:p>
          <a:p>
            <a:pPr>
              <a:buFont typeface="Arial" panose="020B0604020202020204" pitchFamily="34" charset="0"/>
              <a:buChar char="•"/>
            </a:pPr>
            <a:r>
              <a:rPr sz="2800" dirty="0" err="1"/>
              <a:t>Beiträge</a:t>
            </a:r>
            <a:r>
              <a:rPr sz="2800" dirty="0"/>
              <a:t> des </a:t>
            </a:r>
            <a:r>
              <a:rPr sz="2800" dirty="0" err="1"/>
              <a:t>Arbeitgebers</a:t>
            </a:r>
            <a:endParaRPr sz="2800" dirty="0"/>
          </a:p>
          <a:p>
            <a:pPr>
              <a:buFont typeface="Arial" panose="020B0604020202020204" pitchFamily="34" charset="0"/>
              <a:buChar char="•"/>
            </a:pPr>
            <a:r>
              <a:rPr sz="2800" dirty="0" err="1"/>
              <a:t>Zuschüsse</a:t>
            </a:r>
            <a:r>
              <a:rPr sz="2800" dirty="0"/>
              <a:t> </a:t>
            </a:r>
            <a:r>
              <a:rPr lang="de-DE" sz="2800" dirty="0"/>
              <a:t>von dem Bundesland</a:t>
            </a:r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xXioXxMAAAAlAAAAZAAAAA8A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zGYFN18vAQAAAAAAAAAAAAAAAAAAAAAAAAAAAAAAAAAAAAAAAAAA////An9/fwBVhjwDzMzMAMDA/wB/f38AAAAAAAAAAAAAAAAAAAAAAAAAAAAhAAAAGAAAABQAAACmAgAAxQEAANk1AACZCgAAAAAAACYAAAAIAAAAAQ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Zukünftige Probleme</a:t>
            </a:r>
          </a:p>
        </p:txBody>
      </p:sp>
      <p:sp>
        <p:nvSpPr>
          <p:cNvPr id="3" name="Folien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xXioXxMAAAAlAAAAZAAAAA8A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zGYFN18vAQAAAAAAAAAAAAAAAAAAAAAAAAAAAAAAAAAAAAAAAAAA////An9/fwBVhjwDzMzMAMDA/wB/f38AAAAAAAAAAAAAAAAAAAAAAAAAAAAhAAAAGAAAABQAAACmAgAAXQwAANk1AABvIgAAAAAAACYAAAAIAAAAAQAAAAAAAAA="/>
              </a:ext>
            </a:extLst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Geringere Geburtszahlen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Lebenserwartung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Mehr ältere Menschen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Weniger neugeborene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5AFE31-E508-4829-BF2E-5CEC4493F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0"/>
            <a:ext cx="9110643" cy="6840000"/>
          </a:xfrm>
        </p:spPr>
      </p:pic>
    </p:spTree>
    <p:extLst>
      <p:ext uri="{BB962C8B-B14F-4D97-AF65-F5344CB8AC3E}">
        <p14:creationId xmlns:p14="http://schemas.microsoft.com/office/powerpoint/2010/main" val="3295153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101</Words>
  <Application>Microsoft Office PowerPoint</Application>
  <PresentationFormat>Bildschirmpräsentation (4:3)</PresentationFormat>
  <Paragraphs>38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Die Gesetzliche Rentenversicherung</vt:lpstr>
      <vt:lpstr>Inhaltsverzeichnis </vt:lpstr>
      <vt:lpstr>Versicherungspflicht</vt:lpstr>
      <vt:lpstr>PowerPoint-Präsentation</vt:lpstr>
      <vt:lpstr>Träger</vt:lpstr>
      <vt:lpstr>Leistungen</vt:lpstr>
      <vt:lpstr>Finanzierung der Leistungen</vt:lpstr>
      <vt:lpstr>Zukünftige Probleme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Gesetzliche Rentenversicherung</dc:title>
  <dc:subject/>
  <dc:creator>schueler</dc:creator>
  <cp:keywords/>
  <dc:description/>
  <cp:lastModifiedBy>Neumann, Sebastian</cp:lastModifiedBy>
  <cp:revision>28</cp:revision>
  <dcterms:created xsi:type="dcterms:W3CDTF">2020-11-06T08:54:38Z</dcterms:created>
  <dcterms:modified xsi:type="dcterms:W3CDTF">2020-11-30T10:52:12Z</dcterms:modified>
</cp:coreProperties>
</file>