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85814" autoAdjust="0"/>
  </p:normalViewPr>
  <p:slideViewPr>
    <p:cSldViewPr showGuides="1">
      <p:cViewPr varScale="1">
        <p:scale>
          <a:sx n="146" d="100"/>
          <a:sy n="146" d="100"/>
        </p:scale>
        <p:origin x="184" y="792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50971" y="6363706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ETHZ XACC School, 24-28 January 2022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F8B77-1B87-4552-A2E5-FDC7480B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Segmentation of White Blood Cells</a:t>
            </a:r>
            <a:br>
              <a:rPr lang="en-IE" dirty="0"/>
            </a:br>
            <a:r>
              <a:rPr lang="en-IE" dirty="0"/>
              <a:t>Fanny </a:t>
            </a:r>
            <a:r>
              <a:rPr lang="en-IE" dirty="0" err="1"/>
              <a:t>Monori</a:t>
            </a:r>
            <a:r>
              <a:rPr lang="en-IE" dirty="0"/>
              <a:t>, RHUL &amp; Niclas Hedam, ITU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8C9C-D928-4BF3-AE74-96CE7BF3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2398007"/>
          </a:xfrm>
        </p:spPr>
        <p:txBody>
          <a:bodyPr/>
          <a:lstStyle/>
          <a:p>
            <a:r>
              <a:rPr lang="en-IE" dirty="0"/>
              <a:t>Segmentation of White Blood Cells</a:t>
            </a:r>
          </a:p>
          <a:p>
            <a:pPr lvl="1"/>
            <a:r>
              <a:rPr lang="en-IE" dirty="0"/>
              <a:t>Using multiple OpenCV operations to isolate white blood cells from red ones</a:t>
            </a:r>
          </a:p>
          <a:p>
            <a:pPr lvl="2"/>
            <a:r>
              <a:rPr lang="en-IE" dirty="0"/>
              <a:t>Threshold</a:t>
            </a:r>
          </a:p>
          <a:p>
            <a:pPr lvl="2"/>
            <a:r>
              <a:rPr lang="en-IE" dirty="0"/>
              <a:t>Dilate</a:t>
            </a:r>
          </a:p>
          <a:p>
            <a:pPr lvl="2"/>
            <a:r>
              <a:rPr lang="en-IE" dirty="0"/>
              <a:t>Erode</a:t>
            </a:r>
          </a:p>
          <a:p>
            <a:pPr lvl="2"/>
            <a:endParaRPr lang="en-IE" dirty="0"/>
          </a:p>
          <a:p>
            <a:r>
              <a:rPr lang="en-IE" dirty="0"/>
              <a:t>Example input and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2470015"/>
          </a:xfrm>
        </p:spPr>
        <p:txBody>
          <a:bodyPr/>
          <a:lstStyle/>
          <a:p>
            <a:r>
              <a:rPr lang="en-IE" dirty="0"/>
              <a:t>Our biggest challenge was understanding the flow of Vitis</a:t>
            </a:r>
          </a:p>
          <a:p>
            <a:pPr lvl="1"/>
            <a:r>
              <a:rPr lang="en-IE" dirty="0"/>
              <a:t>Handling build errors</a:t>
            </a:r>
          </a:p>
          <a:p>
            <a:pPr lvl="1"/>
            <a:r>
              <a:rPr lang="en-IE" dirty="0"/>
              <a:t>Inclusion of libraries</a:t>
            </a:r>
          </a:p>
          <a:p>
            <a:pPr lvl="1"/>
            <a:r>
              <a:rPr lang="en-IE" dirty="0"/>
              <a:t>Sharing a workspace over Git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C6CE588-B9E7-4563-B32E-AEA28388DBC0}"/>
              </a:ext>
            </a:extLst>
          </p:cNvPr>
          <p:cNvSpPr txBox="1">
            <a:spLocks/>
          </p:cNvSpPr>
          <p:nvPr/>
        </p:nvSpPr>
        <p:spPr>
          <a:xfrm>
            <a:off x="6384032" y="4005064"/>
            <a:ext cx="5364480" cy="23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Utilisation &amp; Runtime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39E35EB-CDD4-E548-AF59-0AE7A4F6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741" y="4874259"/>
            <a:ext cx="6273800" cy="52070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2E15280C-7798-E64F-9F23-C5210A12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41" y="5394959"/>
            <a:ext cx="4038600" cy="59690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51A0C846-E459-9745-8B72-17700013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2" y="4569304"/>
            <a:ext cx="1855755" cy="13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45FC41DF-0E68-2D4B-8F4D-9EAB3FB22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704" y="4569303"/>
            <a:ext cx="1547528" cy="1391817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89FB0C73-1119-6F47-8598-615F71DF1150}"/>
              </a:ext>
            </a:extLst>
          </p:cNvPr>
          <p:cNvSpPr>
            <a:spLocks noChangeAspect="1"/>
          </p:cNvSpPr>
          <p:nvPr/>
        </p:nvSpPr>
        <p:spPr>
          <a:xfrm>
            <a:off x="2438972" y="5134609"/>
            <a:ext cx="672076" cy="252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Webdings</vt:lpstr>
      <vt:lpstr>Wingdings 3</vt:lpstr>
      <vt:lpstr>Xilinx-5</vt:lpstr>
      <vt:lpstr>Segmentation of White Blood Cells Fanny Monori, RHUL &amp; Niclas Hedam, ITU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2022-01-28T11:15:56Z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