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0199-1532-5559-8D9E-F315B74A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1B00-3095-80B6-183C-A3F06A22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CFEE-EA20-5899-7EEB-677D34A7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208E-2EA5-378C-53B9-8B8B56D1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E42C-681D-2E4E-49D5-745CA4C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6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DD10-2247-9FB0-4F79-5B1D9D5F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4AAF7-D8F5-C356-9C7C-CCFA167A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6BF9-4C8D-2FA5-3C9B-73508FE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38A9-7AA5-B094-3606-6E584B2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E4DA-F0E5-CB59-E59E-DA1EFD48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5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C811-412F-3D8C-5CBB-DAD973973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FED0-7290-FCBC-AEA6-16F37C9C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10FE-A29E-B1D1-278C-2F37BA61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BF8F-1CD0-00E4-8EA4-4E0484D9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77EF-2B14-7F95-6804-CA140FC2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2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4881-E3FB-5587-CE28-E27CD36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7843-641B-FB1D-7421-6E943CFD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9DCD-A12C-C45D-2021-50407FE2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8965-BD61-D96B-6277-C64D2DF8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8144-BCA4-81B3-DE13-8E868934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8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6158-3421-C16C-14FA-9F6A1A87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85D2-C72A-DEDD-84BA-E8023AA7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518B-A1A5-FE32-BFAE-CD52F100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8A36-7B65-0BD0-3EA7-3548B31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50CA-32BA-F413-A861-73C2DD41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8B2A-DF8E-AD84-0587-86B0E4B7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9CBB-3188-A036-E039-E6A63A4F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7CB2B-0392-769C-BAEA-4FAA27F2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EB3C-6F90-B060-3F4D-B822FD83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4AA2-05C5-B35A-E998-51F8CBD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C91A-4E0C-872D-619F-AB196D48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F4FD-E69C-3ABE-EA19-60BB0132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D051-1AA5-0F5A-0E37-B1294A7F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1B0B-63F4-E6C8-9FA7-12ACCA97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E4AE1-0FEE-9C73-1751-355DE073A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DAB5-D505-A604-F8F4-E0BDFDE80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4F6E0-336A-84EF-C75F-20CA52F4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95000-E167-6932-809E-F585B182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CEC8D-370F-ED5A-BE43-50418A95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4008-7E93-0509-75CB-1BD51DBD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4E6D6-D31B-F90D-2138-36ECA69C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70378-09B9-FC06-E6B1-971E37A0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5B324-F691-1833-1E4F-91B01D68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7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42439-B692-48E3-3765-E899348F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785A6-0AFF-8883-F7E4-2E4209F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20A9-9D39-9585-6EC1-7E6E3967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2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C79B-E36B-8FAA-B930-6EA94003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5469-433B-9DCB-4603-15125644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7208C-E0E4-A758-F7B7-FBA6346AE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3907B-52DC-8E20-6129-E383FDCF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CB05C-7161-2AE4-CCE1-427B1DC8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3FCB-ACD2-AC63-5408-8D365A2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0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AAE5-4B95-035B-D80F-BBFA14C1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CA653-B633-C751-642C-037155022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5244-BE90-3479-0889-3408F9EC1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4B1D-7E79-8A64-2874-F7F1F5E5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292E-5360-79B8-AF29-85BC8707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340D-B404-19E5-3B74-D19A938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32888-769E-4D12-6C4A-B0346DFF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E6CC-8BEA-FF08-8622-2135538B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DDE7-D8A9-095F-0A1D-2E51B318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991-6A93-4CEB-B7D4-1D8779660AE5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5C7B-A12D-91E1-A428-25E79C77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02E9-3075-DD2E-DB23-FBDF3149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376BD-3333-4C7A-AF1A-69C62F74B3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73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owing stars at night">
            <a:extLst>
              <a:ext uri="{FF2B5EF4-FFF2-40B4-BE49-F238E27FC236}">
                <a16:creationId xmlns:a16="http://schemas.microsoft.com/office/drawing/2014/main" id="{AB968D98-9BE6-7F38-0330-211DF3A3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89" b="101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723F-526E-039F-79AF-81D3F774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/>
              <a:t>Heterogeneous Swarming of Bolt and RVR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8390-ECCA-8C6B-BE51-B9C31043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AU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34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805AC-4330-FCA5-CF07-92FEE495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AU" sz="4000"/>
              <a:t>Rewriting the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B0D7-C4CC-7F45-6D78-8606CF5A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sz="2200" dirty="0"/>
              <a:t>Rewritten the entire code base</a:t>
            </a:r>
          </a:p>
          <a:p>
            <a:pPr lvl="1"/>
            <a:r>
              <a:rPr lang="en-AU" sz="1800" dirty="0"/>
              <a:t>Code is now split up into separate classes for BOLT and RVR</a:t>
            </a:r>
          </a:p>
          <a:p>
            <a:pPr lvl="1"/>
            <a:r>
              <a:rPr lang="en-AU" sz="1800" dirty="0"/>
              <a:t>Internal data for locations of BOLT slaves and RVR are stored through JSON file</a:t>
            </a:r>
            <a:endParaRPr lang="en-AU" sz="2200" dirty="0"/>
          </a:p>
          <a:p>
            <a:r>
              <a:rPr lang="en-AU" sz="2200" dirty="0"/>
              <a:t>Possible Issues – I don’t know if it will work</a:t>
            </a:r>
          </a:p>
          <a:p>
            <a:pPr lvl="1"/>
            <a:r>
              <a:rPr lang="en-AU" sz="1800" dirty="0"/>
              <a:t>RVR library and asyncio issues</a:t>
            </a:r>
          </a:p>
          <a:p>
            <a:pPr marL="457200" lvl="1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1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E533C-651B-7416-6CBE-75B047F1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AU" sz="4000"/>
              <a:t>In the future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E8C2-192C-5BFE-A355-D5733721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sz="2200" dirty="0"/>
              <a:t>Try to make it work </a:t>
            </a:r>
          </a:p>
          <a:p>
            <a:r>
              <a:rPr lang="en-AU" sz="220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2691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Heterogeneous Swarming of Bolt and RVR</vt:lpstr>
      <vt:lpstr>Rewriting the Code</vt:lpstr>
      <vt:lpstr>In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Liu</dc:creator>
  <cp:lastModifiedBy>Nicholas Liu</cp:lastModifiedBy>
  <cp:revision>2</cp:revision>
  <dcterms:created xsi:type="dcterms:W3CDTF">2024-08-02T00:00:45Z</dcterms:created>
  <dcterms:modified xsi:type="dcterms:W3CDTF">2024-08-02T00:09:19Z</dcterms:modified>
</cp:coreProperties>
</file>