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672" autoAdjust="0"/>
  </p:normalViewPr>
  <p:slideViewPr>
    <p:cSldViewPr snapToGrid="0">
      <p:cViewPr varScale="1">
        <p:scale>
          <a:sx n="105" d="100"/>
          <a:sy n="105" d="100"/>
        </p:scale>
        <p:origin x="51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D8CF-0A2D-20BA-74F1-5256EBF42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A5FA3-2E05-F780-D5D7-3A72A2AC3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1A6C-F032-2AEC-B281-0114A5DB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0566-BC11-4523-B2A2-2FA524D62E0F}" type="datetimeFigureOut">
              <a:rPr lang="en-AU" smtClean="0"/>
              <a:t>06/05/24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82F34-BFA2-BA80-0F51-EB03CEEB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9767-2BA5-5726-73E9-8B57AB9C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44A-01B0-4876-8845-6A4CC4494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34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0FDC-AF5C-D887-FF93-596E5415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38646-6F4B-35B6-D325-917CE04D9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90AD5-3400-B40C-15C6-177E582E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0566-BC11-4523-B2A2-2FA524D62E0F}" type="datetimeFigureOut">
              <a:rPr lang="en-AU" smtClean="0"/>
              <a:t>06/05/24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977D7-F835-FDEF-A53F-577803E5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7232-75DE-D331-BF3C-9CB3F088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44A-01B0-4876-8845-6A4CC4494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52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385EA-8AD7-4A9C-79D5-1B7402296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1DC06-A041-4BF0-4860-D0E163663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E745-D20D-D773-480F-63493CAF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0566-BC11-4523-B2A2-2FA524D62E0F}" type="datetimeFigureOut">
              <a:rPr lang="en-AU" smtClean="0"/>
              <a:t>06/05/24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7342-E64E-9CF7-3F0A-F84C9B42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D2FC-F80B-06FA-6046-80581F6C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44A-01B0-4876-8845-6A4CC4494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27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3C36-3FF1-B09C-542A-0836AF58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D3EE-5B24-4137-9023-260785C03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E791-2B08-C55F-4CF4-D823C62C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0566-BC11-4523-B2A2-2FA524D62E0F}" type="datetimeFigureOut">
              <a:rPr lang="en-AU" smtClean="0"/>
              <a:t>06/05/24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5575-98FE-17FB-8AF4-C0CAEC0E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1E17-DD39-F16B-D412-61E5A650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44A-01B0-4876-8845-6A4CC4494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5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A1E9-00BF-755E-E7BC-3DA4ED0D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BAC1-BED0-1B67-6A93-DA307CCE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FB6E-6654-35FD-50BE-B69745E8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0566-BC11-4523-B2A2-2FA524D62E0F}" type="datetimeFigureOut">
              <a:rPr lang="en-AU" smtClean="0"/>
              <a:t>06/05/24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38AC1-460B-ED80-DDEC-087D2F39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1C2B-D187-181C-16AA-11EE74FD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44A-01B0-4876-8845-6A4CC4494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81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71B0-3271-F6C9-EA1E-7E079410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0B6A-C7AF-28F3-57BF-DE2A69130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AB81-E3DF-1C5E-A573-3F83A449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4573A-A215-FA61-C449-F50C6075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0566-BC11-4523-B2A2-2FA524D62E0F}" type="datetimeFigureOut">
              <a:rPr lang="en-AU" smtClean="0"/>
              <a:t>06/05/24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67948-68FB-E817-72DD-2719A8E7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9FECC-C2EB-0D37-A4BA-60D0A47D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44A-01B0-4876-8845-6A4CC4494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479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FE08-09FE-6F42-77E3-4BC6B125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A5167-3DFC-BC32-D906-D0BE94385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F91DD-23EF-60A8-C43C-C7DDFDA0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47F52-3357-771F-04FF-312BDF7F4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4092C-F37E-4F36-FFE3-132D1EFA8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DE9D9-F5F7-35F9-C3ED-FB57DAF0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0566-BC11-4523-B2A2-2FA524D62E0F}" type="datetimeFigureOut">
              <a:rPr lang="en-AU" smtClean="0"/>
              <a:t>06/05/24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9CA4A-8D8B-17C6-1D15-F857124A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FDAE8-978A-5335-CBCF-5F27E1D7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44A-01B0-4876-8845-6A4CC4494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7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36FD-7DCE-BE3D-90FB-F9D4B0DE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FD468-6E03-59B8-7D77-C6EB2932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0566-BC11-4523-B2A2-2FA524D62E0F}" type="datetimeFigureOut">
              <a:rPr lang="en-AU" smtClean="0"/>
              <a:t>06/05/24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AB437-D37A-4DEF-ADFB-C206DE7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29427-B8D2-5583-6775-CEB250B4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44A-01B0-4876-8845-6A4CC4494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52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26BBB-27E1-A10E-8979-B7856CD1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0566-BC11-4523-B2A2-2FA524D62E0F}" type="datetimeFigureOut">
              <a:rPr lang="en-AU" smtClean="0"/>
              <a:t>06/05/24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C7193-D2A5-3EFC-1333-B9DD727A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4CB3D-60B3-AAC2-5A56-594CEEB1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44A-01B0-4876-8845-6A4CC4494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98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0C4D-DC10-6F50-A5F9-BA978D5E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EA26-A81A-C2BC-6991-9A072C9D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5357E-34DE-1E33-483E-716808A0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4290B-4073-0130-C2E6-F6E83EEE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0566-BC11-4523-B2A2-2FA524D62E0F}" type="datetimeFigureOut">
              <a:rPr lang="en-AU" smtClean="0"/>
              <a:t>06/05/24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C1C36-36C4-2E45-49C0-C3ABC8CF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A1CA-E536-3682-1C39-A79C2352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44A-01B0-4876-8845-6A4CC4494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23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4F19-6424-85F7-5854-9979F2CA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D92B8-99E4-167E-6B60-97335D1E8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DFFDE-2E0E-4B2A-F99F-DA99D9798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85DC9-6B07-A532-E7CC-7743ACF1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0566-BC11-4523-B2A2-2FA524D62E0F}" type="datetimeFigureOut">
              <a:rPr lang="en-AU" smtClean="0"/>
              <a:t>06/05/24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81F2D-66EA-8EF7-9CE3-83CB4FC8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E2D92-0BD0-8EB1-807F-5E908DC9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444A-01B0-4876-8845-6A4CC4494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91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4422F-4BF5-CCEC-391B-721A8C4E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F9266-E9BC-D5DB-AC82-1A4FA6CFA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AEAB0-5FF6-DF3A-3AE3-4836D8D64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E0566-BC11-4523-B2A2-2FA524D62E0F}" type="datetimeFigureOut">
              <a:rPr lang="en-AU" smtClean="0"/>
              <a:t>06/05/24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381A-5508-0EF8-670C-E389EF774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2967-C69D-C8EF-3CD9-AC90EE81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A0444A-01B0-4876-8845-6A4CC4494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50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phero BOLT App-Enabled Education Robotic Ball">
            <a:extLst>
              <a:ext uri="{FF2B5EF4-FFF2-40B4-BE49-F238E27FC236}">
                <a16:creationId xmlns:a16="http://schemas.microsoft.com/office/drawing/2014/main" id="{17A3B88C-15B0-A522-B523-06FA7CBB7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390525"/>
            <a:ext cx="4518025" cy="4518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hero RVR+ Programmable Robot – Sphero Australia">
            <a:extLst>
              <a:ext uri="{FF2B5EF4-FFF2-40B4-BE49-F238E27FC236}">
                <a16:creationId xmlns:a16="http://schemas.microsoft.com/office/drawing/2014/main" id="{8F9402B5-801F-31FC-0073-3002FFB5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0525"/>
            <a:ext cx="4518025" cy="4518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7C7540-D723-472C-7BA5-5A3B9A428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AU" sz="3700">
                <a:solidFill>
                  <a:srgbClr val="FFFFFF"/>
                </a:solidFill>
              </a:rPr>
              <a:t>Heterogeneous Swarming of RVR &amp; BOLT Robots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ED48C-EDA9-D658-857C-E62E7D874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endParaRPr lang="en-AU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7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08265-4131-17C4-BEBE-599B6E66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AU" sz="4000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67D9-5565-F018-C813-40DC75A16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lvl="1"/>
            <a:r>
              <a:rPr lang="en-AU" sz="2800" dirty="0"/>
              <a:t>Part 1 – Creating basic heterogenous swarms of both BOLT and RVR</a:t>
            </a:r>
          </a:p>
          <a:p>
            <a:pPr lvl="1"/>
            <a:r>
              <a:rPr lang="en-AU" sz="2800" dirty="0"/>
              <a:t>Part 2 – Creating swarming formations with the two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2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E286-2CC5-C421-6EFC-AF1A9BFC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6FB35-52BB-7DAA-559D-258BD5BC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Bluetooth communication between RVR and BOLT</a:t>
            </a:r>
          </a:p>
          <a:p>
            <a:pPr lvl="1"/>
            <a:r>
              <a:rPr lang="en-AU" dirty="0"/>
              <a:t>RVR will act as a “host” for multiple BOLT robots and will maintain control of its own BOLTs </a:t>
            </a:r>
          </a:p>
          <a:p>
            <a:r>
              <a:rPr lang="en-AU" dirty="0"/>
              <a:t>Python implementation of RVR and BOLT as </a:t>
            </a:r>
            <a:r>
              <a:rPr lang="en-AU" dirty="0" err="1"/>
              <a:t>boids</a:t>
            </a:r>
            <a:endParaRPr lang="en-AU" dirty="0"/>
          </a:p>
          <a:p>
            <a:pPr lvl="1"/>
            <a:r>
              <a:rPr lang="en-AU" dirty="0"/>
              <a:t>Modifying </a:t>
            </a:r>
            <a:r>
              <a:rPr lang="en-AU" dirty="0" err="1"/>
              <a:t>ViCON</a:t>
            </a:r>
            <a:r>
              <a:rPr lang="en-AU" dirty="0"/>
              <a:t> bridge and RVR Swarm Controller codes to allow for </a:t>
            </a:r>
            <a:r>
              <a:rPr lang="en-AU" dirty="0" err="1"/>
              <a:t>ViCON</a:t>
            </a:r>
            <a:r>
              <a:rPr lang="en-AU" dirty="0"/>
              <a:t> for both, and for RVR to understand when it is receiving it’s own location and when it’s receiving it’s BOLT locations</a:t>
            </a:r>
          </a:p>
        </p:txBody>
      </p:sp>
    </p:spTree>
    <p:extLst>
      <p:ext uri="{BB962C8B-B14F-4D97-AF65-F5344CB8AC3E}">
        <p14:creationId xmlns:p14="http://schemas.microsoft.com/office/powerpoint/2010/main" val="76117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AD6-3B70-B6C9-B76F-86D6119D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4D89-C7D2-7D39-5CC2-500BD78F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Before the interim report:</a:t>
            </a:r>
          </a:p>
          <a:p>
            <a:pPr lvl="1"/>
            <a:r>
              <a:rPr lang="en-AU" dirty="0"/>
              <a:t>Basic </a:t>
            </a:r>
            <a:r>
              <a:rPr lang="en-AU" dirty="0" err="1"/>
              <a:t>boid</a:t>
            </a:r>
            <a:r>
              <a:rPr lang="en-AU" dirty="0"/>
              <a:t> model swarm with both robots running</a:t>
            </a:r>
          </a:p>
          <a:p>
            <a:pPr lvl="2"/>
            <a:r>
              <a:rPr lang="en-AU" dirty="0"/>
              <a:t>With </a:t>
            </a:r>
            <a:r>
              <a:rPr lang="en-AU" dirty="0" err="1"/>
              <a:t>ViCON</a:t>
            </a:r>
            <a:endParaRPr lang="en-AU" dirty="0"/>
          </a:p>
          <a:p>
            <a:pPr lvl="2"/>
            <a:r>
              <a:rPr lang="en-AU" dirty="0"/>
              <a:t>No distinct formations</a:t>
            </a:r>
          </a:p>
          <a:p>
            <a:r>
              <a:rPr lang="en-AU" dirty="0"/>
              <a:t>After interim repot:</a:t>
            </a:r>
          </a:p>
          <a:p>
            <a:pPr lvl="1"/>
            <a:r>
              <a:rPr lang="en-AU" dirty="0" err="1"/>
              <a:t>Boid</a:t>
            </a:r>
            <a:r>
              <a:rPr lang="en-AU" dirty="0"/>
              <a:t> model swarm with formations</a:t>
            </a:r>
          </a:p>
          <a:p>
            <a:pPr lvl="1"/>
            <a:r>
              <a:rPr lang="en-AU" dirty="0"/>
              <a:t>Asymmetric swarming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446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130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Heterogeneous Swarming of RVR &amp; BOLT Robots</vt:lpstr>
      <vt:lpstr>Update</vt:lpstr>
      <vt:lpstr>Current Work</vt:lpstr>
      <vt:lpstr>Future: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Heterogeneous Swarming</dc:title>
  <dc:creator>Nicholas Liu</dc:creator>
  <cp:lastModifiedBy>Nicholas Liu</cp:lastModifiedBy>
  <cp:revision>7</cp:revision>
  <dcterms:created xsi:type="dcterms:W3CDTF">2024-03-24T13:50:58Z</dcterms:created>
  <dcterms:modified xsi:type="dcterms:W3CDTF">2024-05-06T01:27:48Z</dcterms:modified>
</cp:coreProperties>
</file>