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5"/>
  </p:notesMasterIdLst>
  <p:sldIdLst>
    <p:sldId id="256" r:id="rId2"/>
    <p:sldId id="257" r:id="rId3"/>
    <p:sldId id="258" r:id="rId4"/>
    <p:sldId id="265" r:id="rId5"/>
    <p:sldId id="268" r:id="rId6"/>
    <p:sldId id="266" r:id="rId7"/>
    <p:sldId id="269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4679" autoAdjust="0"/>
  </p:normalViewPr>
  <p:slideViewPr>
    <p:cSldViewPr snapToGrid="0" snapToObjects="1">
      <p:cViewPr varScale="1">
        <p:scale>
          <a:sx n="107" d="100"/>
          <a:sy n="107" d="100"/>
        </p:scale>
        <p:origin x="-16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6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128E5-4A61-B844-9FB8-F5D807C9856C}" type="datetimeFigureOut">
              <a:rPr lang="en-US" smtClean="0"/>
              <a:t>26/7/19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AB399-7566-5047-83BF-B941E4F48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59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AB399-7566-5047-83BF-B941E4F485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1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x-none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26/7/19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26/7/19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26/7/19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251665B-C24A-4702-B522-6A4334602E03}" type="datetimeFigureOut">
              <a:rPr lang="en-US" smtClean="0"/>
              <a:t>26/7/19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251665B-C24A-4702-B522-6A4334602E03}" type="datetimeFigureOut">
              <a:rPr lang="en-US" smtClean="0"/>
              <a:t>26/7/19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26/7/19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26/7/19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251665B-C24A-4702-B522-6A4334602E03}" type="datetimeFigureOut">
              <a:rPr lang="en-US" smtClean="0"/>
              <a:t>26/7/19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x-none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x-none" smtClean="0"/>
              <a:t>Click to edit Master text styles</a:t>
            </a:r>
          </a:p>
          <a:p>
            <a:pPr lvl="1" eaLnBrk="1" latinLnBrk="0" hangingPunct="1"/>
            <a:r>
              <a:rPr kumimoji="0" lang="x-none" smtClean="0"/>
              <a:t>Second level</a:t>
            </a:r>
          </a:p>
          <a:p>
            <a:pPr lvl="2" eaLnBrk="1" latinLnBrk="0" hangingPunct="1"/>
            <a:r>
              <a:rPr kumimoji="0" lang="x-none" smtClean="0"/>
              <a:t>Third level</a:t>
            </a:r>
          </a:p>
          <a:p>
            <a:pPr lvl="3" eaLnBrk="1" latinLnBrk="0" hangingPunct="1"/>
            <a:r>
              <a:rPr kumimoji="0" lang="x-none" smtClean="0"/>
              <a:t>Fourth level</a:t>
            </a:r>
          </a:p>
          <a:p>
            <a:pPr lvl="4" eaLnBrk="1" latinLnBrk="0" hangingPunct="1"/>
            <a:r>
              <a:rPr kumimoji="0" lang="x-none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26/7/19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4221237"/>
            <a:ext cx="6477000" cy="1828800"/>
          </a:xfrm>
        </p:spPr>
        <p:txBody>
          <a:bodyPr/>
          <a:lstStyle/>
          <a:p>
            <a:r>
              <a:rPr lang="en-US" dirty="0" smtClean="0"/>
              <a:t>Amazon Marketplace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Category - Diapering</a:t>
            </a:r>
            <a:endParaRPr lang="en-US" sz="16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910917" y="6050037"/>
            <a:ext cx="2233083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Group 5</a:t>
            </a:r>
          </a:p>
          <a:p>
            <a:r>
              <a:rPr lang="en-US" sz="1100" dirty="0" smtClean="0"/>
              <a:t>-Geoffrey, </a:t>
            </a:r>
            <a:r>
              <a:rPr lang="en-US" sz="1100" dirty="0" err="1" smtClean="0"/>
              <a:t>Stephane</a:t>
            </a:r>
            <a:r>
              <a:rPr lang="en-US" sz="1100" dirty="0"/>
              <a:t> </a:t>
            </a:r>
            <a:r>
              <a:rPr lang="en-US" sz="1100" dirty="0" smtClean="0"/>
              <a:t>&amp; </a:t>
            </a:r>
            <a:r>
              <a:rPr lang="en-US" sz="1400" dirty="0" smtClean="0"/>
              <a:t>Nicole</a:t>
            </a:r>
          </a:p>
        </p:txBody>
      </p:sp>
    </p:spTree>
    <p:extLst>
      <p:ext uri="{BB962C8B-B14F-4D97-AF65-F5344CB8AC3E}">
        <p14:creationId xmlns:p14="http://schemas.microsoft.com/office/powerpoint/2010/main" val="3712892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Count vs. </a:t>
            </a:r>
            <a:r>
              <a:rPr lang="en-US" dirty="0" err="1"/>
              <a:t>no.of.Reviews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47780" y="1661367"/>
            <a:ext cx="7884231" cy="5196633"/>
            <a:chOff x="747780" y="1661367"/>
            <a:chExt cx="7884231" cy="519663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780" y="1661367"/>
              <a:ext cx="7884231" cy="519663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2728" y="2231594"/>
              <a:ext cx="3609943" cy="29741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4553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&amp;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 products may not have reviews/ ratings and price</a:t>
            </a:r>
          </a:p>
          <a:p>
            <a:r>
              <a:rPr lang="en-US" dirty="0"/>
              <a:t>Different way of naming </a:t>
            </a:r>
            <a:r>
              <a:rPr lang="en-US" dirty="0" smtClean="0"/>
              <a:t>products</a:t>
            </a:r>
          </a:p>
          <a:p>
            <a:r>
              <a:rPr lang="en-US" dirty="0" smtClean="0"/>
              <a:t>Some data are not given properly from the website</a:t>
            </a:r>
          </a:p>
          <a:p>
            <a:r>
              <a:rPr lang="en-US" dirty="0" smtClean="0"/>
              <a:t>Different data type in the objects which cannot be used in </a:t>
            </a:r>
            <a:r>
              <a:rPr lang="en-US" dirty="0" err="1" smtClean="0"/>
              <a:t>Seaborn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516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Potential Improvement </a:t>
            </a:r>
            <a:r>
              <a:rPr lang="en-US" dirty="0"/>
              <a:t>O</a:t>
            </a:r>
            <a:r>
              <a:rPr lang="en-US" dirty="0" smtClean="0"/>
              <a:t>f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S</a:t>
            </a:r>
            <a:r>
              <a:rPr lang="en-US" dirty="0" smtClean="0"/>
              <a:t>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Increase the size of data set e.g. by including other types of diapering</a:t>
            </a:r>
          </a:p>
          <a:p>
            <a:r>
              <a:rPr lang="en-US" dirty="0" smtClean="0"/>
              <a:t>Beautify the graphs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78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3 top brands which have the most number of products available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These 3 top brands not necessary have the highest rating</a:t>
            </a: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12648" y="2534684"/>
            <a:ext cx="8316394" cy="2590800"/>
            <a:chOff x="612648" y="2301442"/>
            <a:chExt cx="8316394" cy="25908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2648" y="2301442"/>
              <a:ext cx="2540000" cy="2540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4812" y="2487203"/>
              <a:ext cx="3694230" cy="217733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8482" y="2301442"/>
              <a:ext cx="2489200" cy="2590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466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Disposable Diapers</a:t>
            </a:r>
            <a:endParaRPr lang="en-US" dirty="0"/>
          </a:p>
        </p:txBody>
      </p:sp>
      <p:pic>
        <p:nvPicPr>
          <p:cNvPr id="12" name="Content Placeholder 11" descr="螢幕快照 2019-07-25 下午4.59.16.png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67" b="10867"/>
          <a:stretch>
            <a:fillRect/>
          </a:stretch>
        </p:blipFill>
        <p:spPr>
          <a:xfrm>
            <a:off x="530336" y="1776573"/>
            <a:ext cx="8153400" cy="4495800"/>
          </a:xfrm>
        </p:spPr>
      </p:pic>
    </p:spTree>
    <p:extLst>
      <p:ext uri="{BB962C8B-B14F-4D97-AF65-F5344CB8AC3E}">
        <p14:creationId xmlns:p14="http://schemas.microsoft.com/office/powerpoint/2010/main" val="198825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&amp;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Get insight into the disposable diaper marketplace in Amazon site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BeautifulSoup</a:t>
            </a:r>
            <a:r>
              <a:rPr lang="en-US" dirty="0" smtClean="0"/>
              <a:t> to scrap data from website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Regex to clean data to get the information wanted</a:t>
            </a:r>
          </a:p>
          <a:p>
            <a:pPr lvl="1"/>
            <a:r>
              <a:rPr lang="en-US" dirty="0"/>
              <a:t>-brand name, rating, number of reviews and </a:t>
            </a:r>
            <a:r>
              <a:rPr lang="en-US" dirty="0" smtClean="0"/>
              <a:t>price</a:t>
            </a:r>
          </a:p>
          <a:p>
            <a:pPr marL="365760" lvl="1" indent="0">
              <a:buNone/>
            </a:pPr>
            <a:endParaRPr lang="en-US" dirty="0" smtClean="0"/>
          </a:p>
          <a:p>
            <a:r>
              <a:rPr lang="en-US" dirty="0" smtClean="0"/>
              <a:t>Any relationship and correlations between them?</a:t>
            </a:r>
          </a:p>
          <a:p>
            <a:pPr marL="36576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99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endParaRPr lang="en-US" dirty="0"/>
          </a:p>
        </p:txBody>
      </p:sp>
      <p:pic>
        <p:nvPicPr>
          <p:cNvPr id="8" name="Picture 7" descr="螢幕快照 2019-07-26 下午2.43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78" y="1598446"/>
            <a:ext cx="8336870" cy="505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10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pic>
        <p:nvPicPr>
          <p:cNvPr id="3" name="Picture 2" descr="螢幕快照 2019-07-26 下午4.02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4403"/>
            <a:ext cx="9091572" cy="445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28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reviews per product</a:t>
            </a:r>
            <a:endParaRPr lang="en-US" dirty="0"/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06411"/>
            <a:ext cx="6267119" cy="516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01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products by Brand</a:t>
            </a:r>
            <a:endParaRPr lang="en-US" dirty="0"/>
          </a:p>
        </p:txBody>
      </p:sp>
      <p:pic>
        <p:nvPicPr>
          <p:cNvPr id="6" name="Picture 5" descr="螢幕快照 2019-07-26 下午4.17.5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3" y="1532234"/>
            <a:ext cx="8871000" cy="532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3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 vs. Rating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6" y="1544276"/>
            <a:ext cx="9124834" cy="531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63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Price by Brand 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69257" y="1514164"/>
            <a:ext cx="8096791" cy="5374186"/>
            <a:chOff x="0" y="1514164"/>
            <a:chExt cx="8096791" cy="537418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514164"/>
              <a:ext cx="8096791" cy="537418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1093" y="2731390"/>
              <a:ext cx="3602608" cy="31188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3957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547</TotalTime>
  <Words>171</Words>
  <Application>Microsoft Macintosh PowerPoint</Application>
  <PresentationFormat>On-screen Show (4:3)</PresentationFormat>
  <Paragraphs>46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Median</vt:lpstr>
      <vt:lpstr>Amazon Marketplace</vt:lpstr>
      <vt:lpstr>Disposable Diapers</vt:lpstr>
      <vt:lpstr>Aims &amp; Methodology</vt:lpstr>
      <vt:lpstr>DataFrame</vt:lpstr>
      <vt:lpstr>Statistics</vt:lpstr>
      <vt:lpstr>Number of reviews per product</vt:lpstr>
      <vt:lpstr>Number of products by Brand</vt:lpstr>
      <vt:lpstr>Brand vs. Rating</vt:lpstr>
      <vt:lpstr>Top Price by Brand </vt:lpstr>
      <vt:lpstr>Price Count vs. no.of.Reviews</vt:lpstr>
      <vt:lpstr>Issues &amp; Solutions</vt:lpstr>
      <vt:lpstr>Potential Improvement Of The Data Set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Marketplace</dc:title>
  <dc:creator>un un wong</dc:creator>
  <cp:lastModifiedBy>un un wong</cp:lastModifiedBy>
  <cp:revision>53</cp:revision>
  <dcterms:created xsi:type="dcterms:W3CDTF">2019-07-25T08:45:09Z</dcterms:created>
  <dcterms:modified xsi:type="dcterms:W3CDTF">2019-07-26T08:51:25Z</dcterms:modified>
</cp:coreProperties>
</file>