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A6B91-C045-405B-9621-1C88BDFB6745}" v="4" dt="2019-10-07T13:03:20.770"/>
    <p1510:client id="{820EEF40-BC43-4AA3-83B1-82BE2B79B041}" v="42" dt="2019-10-06T23:46:59.040"/>
    <p1510:client id="{F925509E-B6C5-49CD-BC61-01BDB6070D24}" v="227" dt="2019-10-06T23:35:47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D1A6B91-C045-405B-9621-1C88BDFB6745}"/>
    <pc:docChg chg="modSld">
      <pc:chgData name="" userId="" providerId="" clId="Web-{0D1A6B91-C045-405B-9621-1C88BDFB6745}" dt="2019-10-07T13:03:20.021" v="2" actId="20577"/>
      <pc:docMkLst>
        <pc:docMk/>
      </pc:docMkLst>
      <pc:sldChg chg="modSp">
        <pc:chgData name="" userId="" providerId="" clId="Web-{0D1A6B91-C045-405B-9621-1C88BDFB6745}" dt="2019-10-07T13:03:17.802" v="0" actId="20577"/>
        <pc:sldMkLst>
          <pc:docMk/>
          <pc:sldMk cId="2833162230" sldId="261"/>
        </pc:sldMkLst>
        <pc:spChg chg="mod">
          <ac:chgData name="" userId="" providerId="" clId="Web-{0D1A6B91-C045-405B-9621-1C88BDFB6745}" dt="2019-10-07T13:03:17.802" v="0" actId="20577"/>
          <ac:spMkLst>
            <pc:docMk/>
            <pc:sldMk cId="2833162230" sldId="261"/>
            <ac:spMk id="3" creationId="{14A60F59-402F-4E79-BB26-2ECD1B9C8733}"/>
          </ac:spMkLst>
        </pc:spChg>
      </pc:sldChg>
    </pc:docChg>
  </pc:docChgLst>
  <pc:docChgLst>
    <pc:chgData clId="Web-{F925509E-B6C5-49CD-BC61-01BDB6070D24}"/>
    <pc:docChg chg="addSld delSld modSld">
      <pc:chgData name="" userId="" providerId="" clId="Web-{F925509E-B6C5-49CD-BC61-01BDB6070D24}" dt="2019-10-06T23:35:47.326" v="222" actId="20577"/>
      <pc:docMkLst>
        <pc:docMk/>
      </pc:docMkLst>
      <pc:sldChg chg="del">
        <pc:chgData name="" userId="" providerId="" clId="Web-{F925509E-B6C5-49CD-BC61-01BDB6070D24}" dt="2019-10-06T23:30:25.871" v="19"/>
        <pc:sldMkLst>
          <pc:docMk/>
          <pc:sldMk cId="109857222" sldId="256"/>
        </pc:sldMkLst>
      </pc:sldChg>
      <pc:sldChg chg="modSp new del">
        <pc:chgData name="" userId="" providerId="" clId="Web-{F925509E-B6C5-49CD-BC61-01BDB6070D24}" dt="2019-10-06T23:34:57.029" v="193"/>
        <pc:sldMkLst>
          <pc:docMk/>
          <pc:sldMk cId="102911590" sldId="257"/>
        </pc:sldMkLst>
        <pc:spChg chg="mod">
          <ac:chgData name="" userId="" providerId="" clId="Web-{F925509E-B6C5-49CD-BC61-01BDB6070D24}" dt="2019-10-06T23:33:21.091" v="165" actId="20577"/>
          <ac:spMkLst>
            <pc:docMk/>
            <pc:sldMk cId="102911590" sldId="257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3:09.950" v="158" actId="20577"/>
          <ac:spMkLst>
            <pc:docMk/>
            <pc:sldMk cId="102911590" sldId="257"/>
            <ac:spMk id="3" creationId="{14A60F59-402F-4E79-BB26-2ECD1B9C8733}"/>
          </ac:spMkLst>
        </pc:spChg>
      </pc:sldChg>
      <pc:sldChg chg="modSp add replId">
        <pc:chgData name="" userId="" providerId="" clId="Web-{F925509E-B6C5-49CD-BC61-01BDB6070D24}" dt="2019-10-06T23:31:16.012" v="73" actId="20577"/>
        <pc:sldMkLst>
          <pc:docMk/>
          <pc:sldMk cId="460224049" sldId="258"/>
        </pc:sldMkLst>
        <pc:spChg chg="mod">
          <ac:chgData name="" userId="" providerId="" clId="Web-{F925509E-B6C5-49CD-BC61-01BDB6070D24}" dt="2019-10-06T23:31:13.809" v="70" actId="20577"/>
          <ac:spMkLst>
            <pc:docMk/>
            <pc:sldMk cId="460224049" sldId="258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1:16.012" v="73" actId="20577"/>
          <ac:spMkLst>
            <pc:docMk/>
            <pc:sldMk cId="460224049" sldId="258"/>
            <ac:spMk id="3" creationId="{14A60F59-402F-4E79-BB26-2ECD1B9C8733}"/>
          </ac:spMkLst>
        </pc:spChg>
      </pc:sldChg>
      <pc:sldChg chg="modSp add replId">
        <pc:chgData name="" userId="" providerId="" clId="Web-{F925509E-B6C5-49CD-BC61-01BDB6070D24}" dt="2019-10-06T23:32:52.778" v="146" actId="20577"/>
        <pc:sldMkLst>
          <pc:docMk/>
          <pc:sldMk cId="112998608" sldId="259"/>
        </pc:sldMkLst>
        <pc:spChg chg="mod">
          <ac:chgData name="" userId="" providerId="" clId="Web-{F925509E-B6C5-49CD-BC61-01BDB6070D24}" dt="2019-10-06T23:32:52.778" v="146" actId="20577"/>
          <ac:spMkLst>
            <pc:docMk/>
            <pc:sldMk cId="112998608" sldId="259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1:56.715" v="101" actId="20577"/>
          <ac:spMkLst>
            <pc:docMk/>
            <pc:sldMk cId="112998608" sldId="259"/>
            <ac:spMk id="3" creationId="{14A60F59-402F-4E79-BB26-2ECD1B9C8733}"/>
          </ac:spMkLst>
        </pc:spChg>
      </pc:sldChg>
      <pc:sldChg chg="add del replId">
        <pc:chgData name="" userId="" providerId="" clId="Web-{F925509E-B6C5-49CD-BC61-01BDB6070D24}" dt="2019-10-06T23:32:43.372" v="142"/>
        <pc:sldMkLst>
          <pc:docMk/>
          <pc:sldMk cId="705953500" sldId="260"/>
        </pc:sldMkLst>
      </pc:sldChg>
      <pc:sldChg chg="modSp add replId">
        <pc:chgData name="" userId="" providerId="" clId="Web-{F925509E-B6C5-49CD-BC61-01BDB6070D24}" dt="2019-10-06T23:32:57.091" v="149" actId="20577"/>
        <pc:sldMkLst>
          <pc:docMk/>
          <pc:sldMk cId="1496432171" sldId="260"/>
        </pc:sldMkLst>
        <pc:spChg chg="mod">
          <ac:chgData name="" userId="" providerId="" clId="Web-{F925509E-B6C5-49CD-BC61-01BDB6070D24}" dt="2019-10-06T23:32:57.091" v="149" actId="20577"/>
          <ac:spMkLst>
            <pc:docMk/>
            <pc:sldMk cId="1496432171" sldId="260"/>
            <ac:spMk id="2" creationId="{8E047D2B-8FEF-4246-9ECA-F21030EA8452}"/>
          </ac:spMkLst>
        </pc:spChg>
      </pc:sldChg>
      <pc:sldChg chg="modSp add replId">
        <pc:chgData name="" userId="" providerId="" clId="Web-{F925509E-B6C5-49CD-BC61-01BDB6070D24}" dt="2019-10-06T23:35:45.935" v="220" actId="20577"/>
        <pc:sldMkLst>
          <pc:docMk/>
          <pc:sldMk cId="2833162230" sldId="261"/>
        </pc:sldMkLst>
        <pc:spChg chg="mod">
          <ac:chgData name="" userId="" providerId="" clId="Web-{F925509E-B6C5-49CD-BC61-01BDB6070D24}" dt="2019-10-06T23:34:00.388" v="169" actId="20577"/>
          <ac:spMkLst>
            <pc:docMk/>
            <pc:sldMk cId="2833162230" sldId="261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5:45.935" v="220" actId="20577"/>
          <ac:spMkLst>
            <pc:docMk/>
            <pc:sldMk cId="2833162230" sldId="261"/>
            <ac:spMk id="3" creationId="{14A60F59-402F-4E79-BB26-2ECD1B9C8733}"/>
          </ac:spMkLst>
        </pc:spChg>
      </pc:sldChg>
      <pc:sldChg chg="add replId">
        <pc:chgData name="" userId="" providerId="" clId="Web-{F925509E-B6C5-49CD-BC61-01BDB6070D24}" dt="2019-10-06T23:34:23.622" v="192"/>
        <pc:sldMkLst>
          <pc:docMk/>
          <pc:sldMk cId="4124392018" sldId="262"/>
        </pc:sldMkLst>
      </pc:sldChg>
    </pc:docChg>
  </pc:docChgLst>
  <pc:docChgLst>
    <pc:chgData clId="Web-{820EEF40-BC43-4AA3-83B1-82BE2B79B041}"/>
    <pc:docChg chg="modSld">
      <pc:chgData name="" userId="" providerId="" clId="Web-{820EEF40-BC43-4AA3-83B1-82BE2B79B041}" dt="2019-10-06T23:46:59.040" v="40" actId="20577"/>
      <pc:docMkLst>
        <pc:docMk/>
      </pc:docMkLst>
      <pc:sldChg chg="modSp">
        <pc:chgData name="" userId="" providerId="" clId="Web-{820EEF40-BC43-4AA3-83B1-82BE2B79B041}" dt="2019-10-06T23:46:58.711" v="38" actId="20577"/>
        <pc:sldMkLst>
          <pc:docMk/>
          <pc:sldMk cId="2833162230" sldId="261"/>
        </pc:sldMkLst>
        <pc:spChg chg="mod">
          <ac:chgData name="" userId="" providerId="" clId="Web-{820EEF40-BC43-4AA3-83B1-82BE2B79B041}" dt="2019-10-06T23:46:58.711" v="38" actId="20577"/>
          <ac:spMkLst>
            <pc:docMk/>
            <pc:sldMk cId="2833162230" sldId="261"/>
            <ac:spMk id="3" creationId="{14A60F59-402F-4E79-BB26-2ECD1B9C87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01 [Put your name here]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02 [Put your idea as a single sentence/phrase here] </a:t>
            </a:r>
            <a:r>
              <a:rPr lang="en-US" i="1" dirty="0">
                <a:ea typeface="+mn-lt"/>
                <a:cs typeface="+mn-lt"/>
              </a:rPr>
              <a:t>(e.g. shoe store for urban millennials)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03 [Choose three words to describe the character/personality of your store/project]</a:t>
            </a:r>
            <a:endParaRPr lang="en-US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(e.g. cutting-edge, secure, savvy)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3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04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Put your five links here: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022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05 images </a:t>
            </a:r>
            <a:r>
              <a:rPr lang="en-US" sz="1100" dirty="0">
                <a:cs typeface="Calibri Light"/>
              </a:rPr>
              <a:t>copy and paste your images to these slides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99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05 images </a:t>
            </a:r>
            <a:r>
              <a:rPr lang="en-US" sz="1100" dirty="0">
                <a:cs typeface="Calibri Light"/>
              </a:rPr>
              <a:t>copy and paste your images to these slides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64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Submission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When you're finished, </a:t>
            </a:r>
            <a:r>
              <a:rPr lang="en-US" b="1" dirty="0">
                <a:cs typeface="Calibri" panose="020F0502020204030204"/>
              </a:rPr>
              <a:t>save this as a PDF</a:t>
            </a:r>
            <a:r>
              <a:rPr lang="en-US" dirty="0">
                <a:cs typeface="Calibri" panose="020F0502020204030204"/>
              </a:rPr>
              <a:t> and name it: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stylescape-lastname-firstname.pdf</a:t>
            </a: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You must submit this to Canvas 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BEFORE CLASS </a:t>
            </a:r>
            <a:r>
              <a:rPr lang="en-US" b="1" dirty="0">
                <a:cs typeface="Calibri" panose="020F0502020204030204"/>
              </a:rPr>
              <a:t>on Monday. 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31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01 [Put your name here]</vt:lpstr>
      <vt:lpstr>04 links</vt:lpstr>
      <vt:lpstr>05 images copy and paste your images to these slides</vt:lpstr>
      <vt:lpstr>05 images copy and paste your images to these slides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Aguirre, Nic</cp:lastModifiedBy>
  <cp:revision>38</cp:revision>
  <dcterms:created xsi:type="dcterms:W3CDTF">2013-07-15T20:26:40Z</dcterms:created>
  <dcterms:modified xsi:type="dcterms:W3CDTF">2020-02-19T01:49:51Z</dcterms:modified>
</cp:coreProperties>
</file>