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1"/>
  </p:sldMasterIdLst>
  <p:notesMasterIdLst>
    <p:notesMasterId r:id="rId2"/>
  </p:notesMasterIdLst>
  <p:handoutMasterIdLst>
    <p:handoutMasterId r:id="rId3"/>
  </p:handoutMaster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5455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62" y="48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Automatically generated report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53184E-21E7-418F-A1EC-A49E8D1E2D3B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701676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709560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.:BRIDGE:.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4" name="Picture 13" descr="A dna molecule in blue and green&#10;&#10;Description automatically generated">
            <a:extLst>
              <a:ext uri="{FF2B5EF4-FFF2-40B4-BE49-F238E27FC236}">
                <a16:creationId xmlns:a16="http://schemas.microsoft.com/office/drawing/2014/main" id="{2D337E68-FA3D-53B8-2555-8E2886516D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81514" y="0"/>
            <a:ext cx="8108899" cy="6858000"/>
          </a:xfrm>
          <a:prstGeom prst="rect">
            <a:avLst/>
          </a:prstGeom>
        </p:spPr>
      </p:pic>
      <p:pic>
        <p:nvPicPr>
          <p:cNvPr id="7" name="Grafik 31">
            <a:extLst>
              <a:ext uri="{FF2B5EF4-FFF2-40B4-BE49-F238E27FC236}">
                <a16:creationId xmlns:a16="http://schemas.microsoft.com/office/drawing/2014/main" id="{82305BF8-4CB9-B916-31D9-A91D58D47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5580" t="-12120" r="6990" b="-9059"/>
          <a:stretch/>
        </p:blipFill>
        <p:spPr>
          <a:xfrm>
            <a:off x="9124197" y="190867"/>
            <a:ext cx="884373" cy="8868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</p:pic>
      <p:pic>
        <p:nvPicPr>
          <p:cNvPr id="8" name="Grafik 12">
            <a:extLst>
              <a:ext uri="{FF2B5EF4-FFF2-40B4-BE49-F238E27FC236}">
                <a16:creationId xmlns:a16="http://schemas.microsoft.com/office/drawing/2014/main" id="{B7856EC1-749C-DE7A-8084-72B8254C17E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206862" y="276430"/>
            <a:ext cx="1865979" cy="6649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36E95-ADBE-2D39-B495-AFF6706BD6B5}"/>
              </a:ext>
            </a:extLst>
          </p:cNvPr>
          <p:cNvSpPr txBox="1"/>
          <p:nvPr userDrawn="1"/>
        </p:nvSpPr>
        <p:spPr bwMode="gray">
          <a:xfrm>
            <a:off x="701676" y="4666242"/>
            <a:ext cx="3363248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1" dirty="0">
                <a:solidFill>
                  <a:schemeClr val="bg1"/>
                </a:solidFill>
              </a:rPr>
              <a:t>Automated reporting coded by Nicolas Arning</a:t>
            </a:r>
            <a:endParaRPr lang="en-US" sz="1400" b="1" i="1" dirty="0">
              <a:solidFill>
                <a:schemeClr val="bg1"/>
              </a:solidFill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1" u="none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3F43FA-A88D-45CF-A998-B7633C7E9A49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399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DB8775-8226-4E8C-BBBC-5A871E3E17A7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2892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96B027-38B9-43F7-A592-83EA0A77582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97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4F30451-A35E-4E06-ABE9-57892F294C45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93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BDA798-F8E0-4709-A972-C462B33FAF2F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43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8FB917D-8BDA-4646-85F0-B3EB7EC9AA4C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56277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C03279-9369-4B60-857C-CA23090BD5E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710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4C773C-56E9-4938-AEBD-712BC038121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84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CB09DE6-6C5C-466A-98EE-CF45D40F087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103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9CCC57-2F27-4712-AC15-A35FC57882C5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677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B53ADF-5111-40B8-BD25-E86AF4ED504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339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CA9DDE-6CF4-4C99-A2B7-6AB362D7B47D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41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9FE29-4079-4042-82D4-30F65321BBEB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692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6166E1B-5D18-476A-8C5F-E90A4ECE4845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31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DDFC53-89AB-4BE8-8EEE-3EC422BCF93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98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67D9247B-7051-4DBD-8540-3BFDAC61195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September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18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BCD7B-1E8F-2AF4-C497-ED11782EB96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0400" y="6522720"/>
            <a:ext cx="1433513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814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61" r:id="rId2"/>
    <p:sldLayoutId id="2147484357" r:id="rId3"/>
    <p:sldLayoutId id="2147484358" r:id="rId4"/>
    <p:sldLayoutId id="2147484359" r:id="rId5"/>
    <p:sldLayoutId id="2147484360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19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0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1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master_bayer</Template>
  <TotalTime>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1_PR_BAG_PPT-master_16-9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Nicolas Arning</dc:creator>
  <cp:lastModifiedBy>Nicolas Arning</cp:lastModifiedBy>
  <cp:revision>6</cp:revision>
  <cp:lastPrinted>2017-10-23T10:44:12Z</cp:lastPrinted>
  <dcterms:created xsi:type="dcterms:W3CDTF">2023-08-10T15:23:46Z</dcterms:created>
  <dcterms:modified xsi:type="dcterms:W3CDTF">2023-08-15T13:05:46Z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MSIP_Label_2c76c141-ac86-40e5-abf2-c6f60e474cee_Enabled">
    <vt:lpwstr>true</vt:lpwstr>
  </property>
  <property fmtid="{D5CDD505-2E9C-101B-9397-08002B2CF9AE}" pid="4" name="MSIP_Label_2c76c141-ac86-40e5-abf2-c6f60e474cee_SetDate">
    <vt:lpwstr>2023-08-10T15:23:47Z</vt:lpwstr>
  </property>
  <property fmtid="{D5CDD505-2E9C-101B-9397-08002B2CF9AE}" pid="5" name="MSIP_Label_2c76c141-ac86-40e5-abf2-c6f60e474cee_Method">
    <vt:lpwstr>Standard</vt:lpwstr>
  </property>
  <property fmtid="{D5CDD505-2E9C-101B-9397-08002B2CF9AE}" pid="6" name="MSIP_Label_2c76c141-ac86-40e5-abf2-c6f60e474cee_Name">
    <vt:lpwstr>2c76c141-ac86-40e5-abf2-c6f60e474cee</vt:lpwstr>
  </property>
  <property fmtid="{D5CDD505-2E9C-101B-9397-08002B2CF9AE}" pid="7" name="MSIP_Label_2c76c141-ac86-40e5-abf2-c6f60e474cee_SiteId">
    <vt:lpwstr>fcb2b37b-5da0-466b-9b83-0014b67a7c78</vt:lpwstr>
  </property>
  <property fmtid="{D5CDD505-2E9C-101B-9397-08002B2CF9AE}" pid="8" name="MSIP_Label_2c76c141-ac86-40e5-abf2-c6f60e474cee_ActionId">
    <vt:lpwstr>586743e0-8f5b-4125-9be5-dfdc9990c2e7</vt:lpwstr>
  </property>
  <property fmtid="{D5CDD505-2E9C-101B-9397-08002B2CF9AE}" pid="9" name="MSIP_Label_2c76c141-ac86-40e5-abf2-c6f60e474cee_ContentBits">
    <vt:lpwstr>2</vt:lpwstr>
  </property>
  <property fmtid="{D5CDD505-2E9C-101B-9397-08002B2CF9AE}" pid="10" name="ClassificationContentMarkingFooterLocations">
    <vt:lpwstr>1_PR_BAG_PPT-master_16-9:9</vt:lpwstr>
  </property>
  <property fmtid="{D5CDD505-2E9C-101B-9397-08002B2CF9AE}" pid="11" name="ClassificationContentMarkingFooterText">
    <vt:lpwstr>RESTRICTED</vt:lpwstr>
  </property>
</Properties>
</file>