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A38"/>
    <a:srgbClr val="000000"/>
    <a:srgbClr val="C22751"/>
    <a:srgbClr val="F1EDE9"/>
    <a:srgbClr val="3B3B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140" autoAdjust="0"/>
    <p:restoredTop sz="94660"/>
  </p:normalViewPr>
  <p:slideViewPr>
    <p:cSldViewPr snapToGrid="0" showGuides="1">
      <p:cViewPr>
        <p:scale>
          <a:sx n="75" d="100"/>
          <a:sy n="75" d="100"/>
        </p:scale>
        <p:origin x="636" y="10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770EB-78A4-4E5B-A7EF-CE3A4715E02B}" type="datetimeFigureOut">
              <a:rPr lang="it-IT" smtClean="0"/>
              <a:t>02/03/2023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A8D78-93D6-4E8B-B273-A8B44F26223C}" type="slidenum">
              <a:rPr lang="it-IT" smtClean="0"/>
              <a:t>‹N›</a:t>
            </a:fld>
            <a:endParaRPr lang="it-IT"/>
          </a:p>
        </p:txBody>
      </p:sp>
    </p:spTree>
    <p:extLst>
      <p:ext uri="{BB962C8B-B14F-4D97-AF65-F5344CB8AC3E}">
        <p14:creationId xmlns:p14="http://schemas.microsoft.com/office/powerpoint/2010/main" val="49877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02D99D-0FAD-6685-2847-95219F2D457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3D130CD-3BCB-C5A5-876E-09FC803EB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15D8169-ECB3-5648-FE6E-4835F8428539}"/>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5" name="Segnaposto piè di pagina 4">
            <a:extLst>
              <a:ext uri="{FF2B5EF4-FFF2-40B4-BE49-F238E27FC236}">
                <a16:creationId xmlns:a16="http://schemas.microsoft.com/office/drawing/2014/main" id="{FF49A1D0-BD4A-16E9-ED62-D2E4F1D0C98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EAD7E96-2911-0B8B-CE99-BB83FAEC21C3}"/>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409942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96F92B-039E-3ADE-E785-94EC5650305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1622B2A-7D80-CA80-5910-D86E29EC9AE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4D0EEF6-324D-6AE6-444B-A0D1B439C20F}"/>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5" name="Segnaposto piè di pagina 4">
            <a:extLst>
              <a:ext uri="{FF2B5EF4-FFF2-40B4-BE49-F238E27FC236}">
                <a16:creationId xmlns:a16="http://schemas.microsoft.com/office/drawing/2014/main" id="{0131C497-6408-41E8-CAE4-30B01B4CA5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AC7934-883F-DCCD-E7DB-2882DAD34728}"/>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155434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6D58E38-50D7-20E0-4552-18A0781850E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276682A-D275-05B8-39BC-160C1A3DE73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DA12879-F474-44FA-90E5-D0D26F625228}"/>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5" name="Segnaposto piè di pagina 4">
            <a:extLst>
              <a:ext uri="{FF2B5EF4-FFF2-40B4-BE49-F238E27FC236}">
                <a16:creationId xmlns:a16="http://schemas.microsoft.com/office/drawing/2014/main" id="{38F895F6-F4AE-837A-BE72-A3EE3676F9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69AC034-6987-A901-6D75-A16BFEAFD0AA}"/>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425034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41965A-39B0-ECF8-856A-CDB36B3CD25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1DF8956-71E3-FBDE-D3D1-A2B352BD742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EE3C629-2974-0C42-1CEC-72121691DC29}"/>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5" name="Segnaposto piè di pagina 4">
            <a:extLst>
              <a:ext uri="{FF2B5EF4-FFF2-40B4-BE49-F238E27FC236}">
                <a16:creationId xmlns:a16="http://schemas.microsoft.com/office/drawing/2014/main" id="{8609985E-6144-7F54-B716-621CB5F078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800B794-7370-8440-642C-072C26B8A0D9}"/>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85153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14E1-0F49-ED9E-E6D0-EAA0FF135CB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9893811-74C4-553D-63E6-E8E59D130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5007251-938A-73E7-911B-B445CF7E7D4B}"/>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5" name="Segnaposto piè di pagina 4">
            <a:extLst>
              <a:ext uri="{FF2B5EF4-FFF2-40B4-BE49-F238E27FC236}">
                <a16:creationId xmlns:a16="http://schemas.microsoft.com/office/drawing/2014/main" id="{A3A61A91-8112-1374-B574-3A7D04677F5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F9C621-A642-200B-2C38-F4C3AE7A4CEF}"/>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36015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2F4659-88A0-EF52-1340-855F26D2E83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3D2EA26-8EB1-25D7-1709-46539185D49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32516A5-A8F3-9F6F-7428-F9965FE3DE4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E9F2253-D60D-369F-C33E-D8DDF4D02370}"/>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6" name="Segnaposto piè di pagina 5">
            <a:extLst>
              <a:ext uri="{FF2B5EF4-FFF2-40B4-BE49-F238E27FC236}">
                <a16:creationId xmlns:a16="http://schemas.microsoft.com/office/drawing/2014/main" id="{C0A9489F-B315-914A-E786-8E510796B79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00A5E73-5042-7435-4A6F-1F5001D0EDCB}"/>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333069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88F286-4AF2-D9A6-F57A-65E7A346F80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9847F06-0363-443C-BC6C-B67825F62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DAF222D-2EE5-14A9-6706-9EFA05E4444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6633875-E75A-7169-C47E-16AE8DCBB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8B303F3-D2D5-CAD0-1EE9-FE33A5EEF66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CA398B0-1FC2-46B3-7657-C1584ECEF261}"/>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8" name="Segnaposto piè di pagina 7">
            <a:extLst>
              <a:ext uri="{FF2B5EF4-FFF2-40B4-BE49-F238E27FC236}">
                <a16:creationId xmlns:a16="http://schemas.microsoft.com/office/drawing/2014/main" id="{004685CA-20DB-40EC-8C20-1B280F53106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C670686-D934-A2EE-EB1A-27B5F932EE03}"/>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321126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D4CB8C-69E5-6B43-5AAD-07EC1390874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DB9908C-BC87-B437-3BD2-0535C66FEFA9}"/>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4" name="Segnaposto piè di pagina 3">
            <a:extLst>
              <a:ext uri="{FF2B5EF4-FFF2-40B4-BE49-F238E27FC236}">
                <a16:creationId xmlns:a16="http://schemas.microsoft.com/office/drawing/2014/main" id="{E394685D-CBF9-6438-1046-258BE8930F4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4C582A5-3590-7DF3-F1E3-06B79514A42A}"/>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214766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536BD54-AA01-6683-35CB-8FE9C75690D5}"/>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3" name="Segnaposto piè di pagina 2">
            <a:extLst>
              <a:ext uri="{FF2B5EF4-FFF2-40B4-BE49-F238E27FC236}">
                <a16:creationId xmlns:a16="http://schemas.microsoft.com/office/drawing/2014/main" id="{DF265264-F569-4B35-BA9B-B5AEA387E73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CC2C71E-8D59-D05E-27A3-AED6767DA56C}"/>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384820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6C3AA2-AC27-E337-6720-E4063D7BD43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12C89C1-9BBF-D6FC-3644-BA09F72F9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875D46D-79E2-F493-C667-3A38D8811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238DE12-7B4A-C5C8-6C14-7ECD01C8BC98}"/>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6" name="Segnaposto piè di pagina 5">
            <a:extLst>
              <a:ext uri="{FF2B5EF4-FFF2-40B4-BE49-F238E27FC236}">
                <a16:creationId xmlns:a16="http://schemas.microsoft.com/office/drawing/2014/main" id="{697800DF-8DE8-B264-9698-4B7F33F4176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F9F214A-A1D4-8290-6422-41D87AB10AB3}"/>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411540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F11D5-7F50-8839-C806-E339DA52422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2C9675A-AE8E-0F61-606E-222CB1AE3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9737C2E-4F42-26C1-0E95-C526796DC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C1E6E8-5996-0F65-B151-05F119C31CDE}"/>
              </a:ext>
            </a:extLst>
          </p:cNvPr>
          <p:cNvSpPr>
            <a:spLocks noGrp="1"/>
          </p:cNvSpPr>
          <p:nvPr>
            <p:ph type="dt" sz="half" idx="10"/>
          </p:nvPr>
        </p:nvSpPr>
        <p:spPr/>
        <p:txBody>
          <a:bodyPr/>
          <a:lstStyle/>
          <a:p>
            <a:fld id="{907E8297-35C7-488B-9C9A-F74A4134695D}" type="datetimeFigureOut">
              <a:rPr lang="it-IT" smtClean="0"/>
              <a:t>02/03/2023</a:t>
            </a:fld>
            <a:endParaRPr lang="it-IT"/>
          </a:p>
        </p:txBody>
      </p:sp>
      <p:sp>
        <p:nvSpPr>
          <p:cNvPr id="6" name="Segnaposto piè di pagina 5">
            <a:extLst>
              <a:ext uri="{FF2B5EF4-FFF2-40B4-BE49-F238E27FC236}">
                <a16:creationId xmlns:a16="http://schemas.microsoft.com/office/drawing/2014/main" id="{8FF8EA3E-27C4-AD98-9387-055AE3CAC1F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D305325-F6B2-5B42-F11F-FDF6B325FB67}"/>
              </a:ext>
            </a:extLst>
          </p:cNvPr>
          <p:cNvSpPr>
            <a:spLocks noGrp="1"/>
          </p:cNvSpPr>
          <p:nvPr>
            <p:ph type="sldNum" sz="quarter" idx="12"/>
          </p:nvPr>
        </p:nvSpPr>
        <p:spPr/>
        <p:txBody>
          <a:bodyPr/>
          <a:lstStyle/>
          <a:p>
            <a:fld id="{0FC683E1-E228-4218-890C-A59A3DD4D17C}" type="slidenum">
              <a:rPr lang="it-IT" smtClean="0"/>
              <a:t>‹N›</a:t>
            </a:fld>
            <a:endParaRPr lang="it-IT"/>
          </a:p>
        </p:txBody>
      </p:sp>
    </p:spTree>
    <p:extLst>
      <p:ext uri="{BB962C8B-B14F-4D97-AF65-F5344CB8AC3E}">
        <p14:creationId xmlns:p14="http://schemas.microsoft.com/office/powerpoint/2010/main" val="181971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A7A2BD2-AF9B-43AD-49D3-5F1A40843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5F36B78-093B-B326-80CC-67CA1D8F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7698365-90D2-19EF-D9C9-397CB075C0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E8297-35C7-488B-9C9A-F74A4134695D}" type="datetimeFigureOut">
              <a:rPr lang="it-IT" smtClean="0"/>
              <a:t>02/03/2023</a:t>
            </a:fld>
            <a:endParaRPr lang="it-IT"/>
          </a:p>
        </p:txBody>
      </p:sp>
      <p:sp>
        <p:nvSpPr>
          <p:cNvPr id="5" name="Segnaposto piè di pagina 4">
            <a:extLst>
              <a:ext uri="{FF2B5EF4-FFF2-40B4-BE49-F238E27FC236}">
                <a16:creationId xmlns:a16="http://schemas.microsoft.com/office/drawing/2014/main" id="{666E17E0-F506-1ED0-509A-CEAF905EF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8BB88C0-2784-002E-C34C-EA63733FF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683E1-E228-4218-890C-A59A3DD4D17C}" type="slidenum">
              <a:rPr lang="it-IT" smtClean="0"/>
              <a:t>‹N›</a:t>
            </a:fld>
            <a:endParaRPr lang="it-IT"/>
          </a:p>
        </p:txBody>
      </p:sp>
    </p:spTree>
    <p:extLst>
      <p:ext uri="{BB962C8B-B14F-4D97-AF65-F5344CB8AC3E}">
        <p14:creationId xmlns:p14="http://schemas.microsoft.com/office/powerpoint/2010/main" val="163935128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png"/><Relationship Id="rId12" Type="http://schemas.microsoft.com/office/2007/relationships/hdphoto" Target="../media/hdphoto3.wdp"/><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5.gif"/><Relationship Id="rId11" Type="http://schemas.openxmlformats.org/officeDocument/2006/relationships/image" Target="../media/image8.png"/><Relationship Id="rId5" Type="http://schemas.openxmlformats.org/officeDocument/2006/relationships/image" Target="../media/image4.svg"/><Relationship Id="rId15" Type="http://schemas.openxmlformats.org/officeDocument/2006/relationships/image" Target="../media/image10.pn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hdphoto" Target="../media/hdphoto4.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5.gif"/><Relationship Id="rId2" Type="http://schemas.openxmlformats.org/officeDocument/2006/relationships/image" Target="../media/image6.png"/><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1.png"/><Relationship Id="rId5" Type="http://schemas.microsoft.com/office/2007/relationships/hdphoto" Target="../media/hdphoto2.wdp"/><Relationship Id="rId1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4.wdp"/><Relationship Id="rId1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16.gi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16.gi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16.gif"/></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6.gif"/><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1" name="Rettangolo 40">
            <a:extLst>
              <a:ext uri="{FF2B5EF4-FFF2-40B4-BE49-F238E27FC236}">
                <a16:creationId xmlns:a16="http://schemas.microsoft.com/office/drawing/2014/main" id="{B4384AE5-2119-CE82-BB8C-3EFFFA86CD5F}"/>
              </a:ext>
            </a:extLst>
          </p:cNvPr>
          <p:cNvSpPr/>
          <p:nvPr/>
        </p:nvSpPr>
        <p:spPr>
          <a:xfrm>
            <a:off x="0" y="-1"/>
            <a:ext cx="12192000" cy="6857999"/>
          </a:xfrm>
          <a:prstGeom prst="rect">
            <a:avLst/>
          </a:prstGeom>
          <a:gradFill>
            <a:gsLst>
              <a:gs pos="0">
                <a:schemeClr val="accent3"/>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B8D94316-27AD-B5B7-4BD0-AA7CDD9F1355}"/>
              </a:ext>
            </a:extLst>
          </p:cNvPr>
          <p:cNvSpPr/>
          <p:nvPr/>
        </p:nvSpPr>
        <p:spPr>
          <a:xfrm>
            <a:off x="0" y="5919017"/>
            <a:ext cx="12192000" cy="9389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3" name="Elemento grafico 42">
            <a:extLst>
              <a:ext uri="{FF2B5EF4-FFF2-40B4-BE49-F238E27FC236}">
                <a16:creationId xmlns:a16="http://schemas.microsoft.com/office/drawing/2014/main" id="{680F1AE8-6EE0-2DC3-34F3-4827F09612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7" y="2304765"/>
            <a:ext cx="10905066" cy="2248467"/>
          </a:xfrm>
          <a:prstGeom prst="rect">
            <a:avLst/>
          </a:prstGeom>
          <a:ln>
            <a:noFill/>
          </a:ln>
        </p:spPr>
      </p:pic>
      <p:pic>
        <p:nvPicPr>
          <p:cNvPr id="44" name="Elemento grafico 43">
            <a:extLst>
              <a:ext uri="{FF2B5EF4-FFF2-40B4-BE49-F238E27FC236}">
                <a16:creationId xmlns:a16="http://schemas.microsoft.com/office/drawing/2014/main" id="{209BA475-EF52-5A78-A30E-A4B3F9737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467" y="6226614"/>
            <a:ext cx="1905000" cy="342900"/>
          </a:xfrm>
          <a:prstGeom prst="rect">
            <a:avLst/>
          </a:prstGeom>
        </p:spPr>
      </p:pic>
      <p:sp>
        <p:nvSpPr>
          <p:cNvPr id="45" name="CasellaDiTesto 44">
            <a:extLst>
              <a:ext uri="{FF2B5EF4-FFF2-40B4-BE49-F238E27FC236}">
                <a16:creationId xmlns:a16="http://schemas.microsoft.com/office/drawing/2014/main" id="{EDAF6032-66E0-DF58-D2EF-E88C5C580FED}"/>
              </a:ext>
            </a:extLst>
          </p:cNvPr>
          <p:cNvSpPr txBox="1"/>
          <p:nvPr/>
        </p:nvSpPr>
        <p:spPr>
          <a:xfrm>
            <a:off x="7043331" y="6226614"/>
            <a:ext cx="4626623" cy="369332"/>
          </a:xfrm>
          <a:prstGeom prst="rect">
            <a:avLst/>
          </a:prstGeom>
          <a:noFill/>
        </p:spPr>
        <p:txBody>
          <a:bodyPr wrap="square" rtlCol="0">
            <a:spAutoFit/>
          </a:bodyPr>
          <a:lstStyle/>
          <a:p>
            <a:r>
              <a:rPr lang="it-IT">
                <a:solidFill>
                  <a:schemeClr val="bg1"/>
                </a:solidFill>
              </a:rPr>
              <a:t>Graduation Day – 31 Marzo 2023</a:t>
            </a:r>
          </a:p>
        </p:txBody>
      </p:sp>
      <p:pic>
        <p:nvPicPr>
          <p:cNvPr id="46" name="Immagine 45">
            <a:extLst>
              <a:ext uri="{FF2B5EF4-FFF2-40B4-BE49-F238E27FC236}">
                <a16:creationId xmlns:a16="http://schemas.microsoft.com/office/drawing/2014/main" id="{C4335A86-0B1D-15A1-68F4-CDFBA51C2E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7458" y="4912447"/>
            <a:ext cx="657084" cy="1314167"/>
          </a:xfrm>
          <a:prstGeom prst="rect">
            <a:avLst/>
          </a:prstGeom>
          <a:effectLst>
            <a:outerShdw dist="76200" dir="13500000" sy="23000" kx="1200000" algn="br" rotWithShape="0">
              <a:prstClr val="black">
                <a:alpha val="20000"/>
              </a:prstClr>
            </a:outerShdw>
          </a:effectLst>
        </p:spPr>
      </p:pic>
      <p:sp>
        <p:nvSpPr>
          <p:cNvPr id="61" name="Titolo 1">
            <a:extLst>
              <a:ext uri="{FF2B5EF4-FFF2-40B4-BE49-F238E27FC236}">
                <a16:creationId xmlns:a16="http://schemas.microsoft.com/office/drawing/2014/main" id="{F2C4C069-D579-5ABD-37E2-17304B0F8734}"/>
              </a:ext>
            </a:extLst>
          </p:cNvPr>
          <p:cNvSpPr txBox="1">
            <a:spLocks/>
          </p:cNvSpPr>
          <p:nvPr/>
        </p:nvSpPr>
        <p:spPr>
          <a:xfrm>
            <a:off x="-1158958" y="12538362"/>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sz="16600">
                <a:solidFill>
                  <a:schemeClr val="bg1"/>
                </a:solidFill>
              </a:rPr>
              <a:t>IL TEAM</a:t>
            </a:r>
          </a:p>
        </p:txBody>
      </p:sp>
      <p:sp>
        <p:nvSpPr>
          <p:cNvPr id="81" name="red">
            <a:extLst>
              <a:ext uri="{FF2B5EF4-FFF2-40B4-BE49-F238E27FC236}">
                <a16:creationId xmlns:a16="http://schemas.microsoft.com/office/drawing/2014/main" id="{D4763284-BE3D-F0CF-CC4C-886AB7DE49D3}"/>
              </a:ext>
            </a:extLst>
          </p:cNvPr>
          <p:cNvSpPr/>
          <p:nvPr/>
        </p:nvSpPr>
        <p:spPr>
          <a:xfrm>
            <a:off x="1212846" y="8126360"/>
            <a:ext cx="2340000" cy="2713089"/>
          </a:xfrm>
          <a:prstGeom prst="rect">
            <a:avLst/>
          </a:prstGeom>
          <a:solidFill>
            <a:schemeClr val="accent2"/>
          </a:solidFill>
          <a:ln>
            <a:noFill/>
          </a:ln>
          <a:effectLst>
            <a:innerShdw blurRad="698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blue">
            <a:extLst>
              <a:ext uri="{FF2B5EF4-FFF2-40B4-BE49-F238E27FC236}">
                <a16:creationId xmlns:a16="http://schemas.microsoft.com/office/drawing/2014/main" id="{A8FE0674-11BF-B635-69B6-12EEC0BCEBDE}"/>
              </a:ext>
            </a:extLst>
          </p:cNvPr>
          <p:cNvSpPr/>
          <p:nvPr/>
        </p:nvSpPr>
        <p:spPr>
          <a:xfrm>
            <a:off x="3689349" y="8126360"/>
            <a:ext cx="2340000" cy="2713089"/>
          </a:xfrm>
          <a:prstGeom prst="rect">
            <a:avLst/>
          </a:prstGeom>
          <a:solidFill>
            <a:schemeClr val="accent3"/>
          </a:solidFill>
          <a:ln>
            <a:noFill/>
          </a:ln>
          <a:effectLst>
            <a:innerShdw blurRad="698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yellow">
            <a:extLst>
              <a:ext uri="{FF2B5EF4-FFF2-40B4-BE49-F238E27FC236}">
                <a16:creationId xmlns:a16="http://schemas.microsoft.com/office/drawing/2014/main" id="{326796FE-DA25-4C01-A098-7DCBC9B7DB18}"/>
              </a:ext>
            </a:extLst>
          </p:cNvPr>
          <p:cNvSpPr/>
          <p:nvPr/>
        </p:nvSpPr>
        <p:spPr>
          <a:xfrm>
            <a:off x="6165852" y="8126360"/>
            <a:ext cx="2340000" cy="2713089"/>
          </a:xfrm>
          <a:prstGeom prst="rect">
            <a:avLst/>
          </a:prstGeom>
          <a:solidFill>
            <a:schemeClr val="accent1"/>
          </a:solidFill>
          <a:ln>
            <a:noFill/>
          </a:ln>
          <a:effectLst>
            <a:innerShdw blurRad="698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4" name="white">
            <a:extLst>
              <a:ext uri="{FF2B5EF4-FFF2-40B4-BE49-F238E27FC236}">
                <a16:creationId xmlns:a16="http://schemas.microsoft.com/office/drawing/2014/main" id="{247610B4-CC73-46ED-122E-91599DC71A51}"/>
              </a:ext>
            </a:extLst>
          </p:cNvPr>
          <p:cNvSpPr/>
          <p:nvPr/>
        </p:nvSpPr>
        <p:spPr>
          <a:xfrm>
            <a:off x="8642353" y="8126360"/>
            <a:ext cx="2340000" cy="2713089"/>
          </a:xfrm>
          <a:prstGeom prst="rect">
            <a:avLst/>
          </a:prstGeom>
          <a:solidFill>
            <a:srgbClr val="F1EDE9"/>
          </a:solidFill>
          <a:ln>
            <a:noFill/>
          </a:ln>
          <a:effectLst>
            <a:innerShdw blurRad="698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5" name="alex" descr="Immagine che contiene persona, uomo, maglietta, posando&#10;&#10;Descrizione generata automaticamente">
            <a:extLst>
              <a:ext uri="{FF2B5EF4-FFF2-40B4-BE49-F238E27FC236}">
                <a16:creationId xmlns:a16="http://schemas.microsoft.com/office/drawing/2014/main" id="{6D32AFB5-94CA-9465-A42F-47AEB1E70FAB}"/>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7040"/>
                    </a14:imgEffect>
                    <a14:imgEffect>
                      <a14:brightnessContrast bright="10000" contrast="-5000"/>
                    </a14:imgEffect>
                  </a14:imgLayer>
                </a14:imgProps>
              </a:ext>
              <a:ext uri="{28A0092B-C50C-407E-A947-70E740481C1C}">
                <a14:useLocalDpi xmlns:a14="http://schemas.microsoft.com/office/drawing/2010/main" val="0"/>
              </a:ext>
            </a:extLst>
          </a:blip>
          <a:stretch>
            <a:fillRect/>
          </a:stretch>
        </p:blipFill>
        <p:spPr>
          <a:xfrm>
            <a:off x="1014874" y="7371867"/>
            <a:ext cx="2382158" cy="3174377"/>
          </a:xfrm>
          <a:prstGeom prst="rect">
            <a:avLst/>
          </a:prstGeom>
        </p:spPr>
      </p:pic>
      <p:pic>
        <p:nvPicPr>
          <p:cNvPr id="86" name="teo" descr="Immagine che contiene persona, interni, scuro, giovane&#10;&#10;Descrizione generata automaticamente">
            <a:extLst>
              <a:ext uri="{FF2B5EF4-FFF2-40B4-BE49-F238E27FC236}">
                <a16:creationId xmlns:a16="http://schemas.microsoft.com/office/drawing/2014/main" id="{3CDCDE70-3BDA-1615-AF7D-B496F008A1E1}"/>
              </a:ext>
            </a:extLst>
          </p:cNvPr>
          <p:cNvPicPr>
            <a:picLocks noChangeAspect="1"/>
          </p:cNvPicPr>
          <p:nvPr/>
        </p:nvPicPr>
        <p:blipFill rotWithShape="1">
          <a:blip r:embed="rId9">
            <a:extLst>
              <a:ext uri="{BEBA8EAE-BF5A-486C-A8C5-ECC9F3942E4B}">
                <a14:imgProps xmlns:a14="http://schemas.microsoft.com/office/drawing/2010/main">
                  <a14:imgLayer r:embed="rId10">
                    <a14:imgEffect>
                      <a14:brightnessContrast bright="20000" contrast="5000"/>
                    </a14:imgEffect>
                  </a14:imgLayer>
                </a14:imgProps>
              </a:ext>
              <a:ext uri="{28A0092B-C50C-407E-A947-70E740481C1C}">
                <a14:useLocalDpi xmlns:a14="http://schemas.microsoft.com/office/drawing/2010/main" val="0"/>
              </a:ext>
            </a:extLst>
          </a:blip>
          <a:srcRect l="9094" r="9094"/>
          <a:stretch/>
        </p:blipFill>
        <p:spPr>
          <a:xfrm>
            <a:off x="3372558" y="6659461"/>
            <a:ext cx="2636121" cy="4303686"/>
          </a:xfrm>
          <a:prstGeom prst="rect">
            <a:avLst/>
          </a:prstGeom>
        </p:spPr>
      </p:pic>
      <p:pic>
        <p:nvPicPr>
          <p:cNvPr id="87" name="nico" descr="Immagine che contiene persona, interni, portatile, scuro&#10;&#10;Descrizione generata automaticamente">
            <a:extLst>
              <a:ext uri="{FF2B5EF4-FFF2-40B4-BE49-F238E27FC236}">
                <a16:creationId xmlns:a16="http://schemas.microsoft.com/office/drawing/2014/main" id="{89C58268-9F7F-DB2C-5873-7F63DF7578AE}"/>
              </a:ext>
            </a:extLst>
          </p:cNvPr>
          <p:cNvPicPr>
            <a:picLocks noChangeAspect="1"/>
          </p:cNvPicPr>
          <p:nvPr/>
        </p:nvPicPr>
        <p:blipFill>
          <a:blip r:embed="rId11">
            <a:extLst>
              <a:ext uri="{BEBA8EAE-BF5A-486C-A8C5-ECC9F3942E4B}">
                <a14:imgProps xmlns:a14="http://schemas.microsoft.com/office/drawing/2010/main">
                  <a14:imgLayer r:embed="rId12">
                    <a14:imgEffect>
                      <a14:colorTemperature colorTemp="7500"/>
                    </a14:imgEffect>
                    <a14:imgEffect>
                      <a14:brightnessContrast bright="22000" contrast="3000"/>
                    </a14:imgEffect>
                  </a14:imgLayer>
                </a14:imgProps>
              </a:ext>
              <a:ext uri="{28A0092B-C50C-407E-A947-70E740481C1C}">
                <a14:useLocalDpi xmlns:a14="http://schemas.microsoft.com/office/drawing/2010/main" val="0"/>
              </a:ext>
            </a:extLst>
          </a:blip>
          <a:stretch>
            <a:fillRect/>
          </a:stretch>
        </p:blipFill>
        <p:spPr>
          <a:xfrm>
            <a:off x="8454590" y="6051551"/>
            <a:ext cx="3107830" cy="5519507"/>
          </a:xfrm>
          <a:prstGeom prst="rect">
            <a:avLst/>
          </a:prstGeom>
        </p:spPr>
      </p:pic>
      <p:pic>
        <p:nvPicPr>
          <p:cNvPr id="88" name="bianca" descr="Immagine che contiene persona&#10;&#10;Descrizione generata automaticamente">
            <a:extLst>
              <a:ext uri="{FF2B5EF4-FFF2-40B4-BE49-F238E27FC236}">
                <a16:creationId xmlns:a16="http://schemas.microsoft.com/office/drawing/2014/main" id="{91685DAD-EC82-2518-D383-1B38B7EAA1C5}"/>
              </a:ext>
            </a:extLst>
          </p:cNvPr>
          <p:cNvPicPr>
            <a:picLocks noChangeAspect="1"/>
          </p:cNvPicPr>
          <p:nvPr/>
        </p:nvPicPr>
        <p:blipFill>
          <a:blip r:embed="rId13">
            <a:extLst>
              <a:ext uri="{BEBA8EAE-BF5A-486C-A8C5-ECC9F3942E4B}">
                <a14:imgProps xmlns:a14="http://schemas.microsoft.com/office/drawing/2010/main">
                  <a14:imgLayer r:embed="rId14">
                    <a14:imgEffect>
                      <a14:colorTemperature colorTemp="6000"/>
                    </a14:imgEffect>
                    <a14:imgEffect>
                      <a14:brightnessContrast bright="-2000"/>
                    </a14:imgEffect>
                  </a14:imgLayer>
                </a14:imgProps>
              </a:ext>
              <a:ext uri="{28A0092B-C50C-407E-A947-70E740481C1C}">
                <a14:useLocalDpi xmlns:a14="http://schemas.microsoft.com/office/drawing/2010/main" val="0"/>
              </a:ext>
            </a:extLst>
          </a:blip>
          <a:stretch>
            <a:fillRect/>
          </a:stretch>
        </p:blipFill>
        <p:spPr>
          <a:xfrm>
            <a:off x="6487492" y="7664345"/>
            <a:ext cx="1980607" cy="3517558"/>
          </a:xfrm>
          <a:prstGeom prst="rect">
            <a:avLst/>
          </a:prstGeom>
        </p:spPr>
      </p:pic>
      <p:sp>
        <p:nvSpPr>
          <p:cNvPr id="89" name="Figura a mano libera: forma 88">
            <a:extLst>
              <a:ext uri="{FF2B5EF4-FFF2-40B4-BE49-F238E27FC236}">
                <a16:creationId xmlns:a16="http://schemas.microsoft.com/office/drawing/2014/main" id="{A6316E26-F0D4-2D03-829E-D606654F17AF}"/>
              </a:ext>
            </a:extLst>
          </p:cNvPr>
          <p:cNvSpPr/>
          <p:nvPr/>
        </p:nvSpPr>
        <p:spPr>
          <a:xfrm>
            <a:off x="1" y="7285907"/>
            <a:ext cx="12191999" cy="6857999"/>
          </a:xfrm>
          <a:custGeom>
            <a:avLst/>
            <a:gdLst>
              <a:gd name="connsiteX0" fmla="*/ 3921578 w 12191999"/>
              <a:gd name="connsiteY0" fmla="*/ 1568644 h 6857999"/>
              <a:gd name="connsiteX1" fmla="*/ 3921578 w 12191999"/>
              <a:gd name="connsiteY1" fmla="*/ 3440987 h 6857999"/>
              <a:gd name="connsiteX2" fmla="*/ 5793920 w 12191999"/>
              <a:gd name="connsiteY2" fmla="*/ 3440987 h 6857999"/>
              <a:gd name="connsiteX3" fmla="*/ 5793920 w 12191999"/>
              <a:gd name="connsiteY3" fmla="*/ 1568644 h 6857999"/>
              <a:gd name="connsiteX4" fmla="*/ 1445075 w 12191999"/>
              <a:gd name="connsiteY4" fmla="*/ 1568644 h 6857999"/>
              <a:gd name="connsiteX5" fmla="*/ 1445075 w 12191999"/>
              <a:gd name="connsiteY5" fmla="*/ 3440987 h 6857999"/>
              <a:gd name="connsiteX6" fmla="*/ 3317418 w 12191999"/>
              <a:gd name="connsiteY6" fmla="*/ 3440987 h 6857999"/>
              <a:gd name="connsiteX7" fmla="*/ 3317418 w 12191999"/>
              <a:gd name="connsiteY7" fmla="*/ 1568644 h 6857999"/>
              <a:gd name="connsiteX8" fmla="*/ 6398080 w 12191999"/>
              <a:gd name="connsiteY8" fmla="*/ 1568644 h 6857999"/>
              <a:gd name="connsiteX9" fmla="*/ 6398080 w 12191999"/>
              <a:gd name="connsiteY9" fmla="*/ 3440987 h 6857999"/>
              <a:gd name="connsiteX10" fmla="*/ 8270423 w 12191999"/>
              <a:gd name="connsiteY10" fmla="*/ 3440987 h 6857999"/>
              <a:gd name="connsiteX11" fmla="*/ 8270423 w 12191999"/>
              <a:gd name="connsiteY11" fmla="*/ 1568644 h 6857999"/>
              <a:gd name="connsiteX12" fmla="*/ 8874581 w 12191999"/>
              <a:gd name="connsiteY12" fmla="*/ 1568644 h 6857999"/>
              <a:gd name="connsiteX13" fmla="*/ 8874581 w 12191999"/>
              <a:gd name="connsiteY13" fmla="*/ 3440987 h 6857999"/>
              <a:gd name="connsiteX14" fmla="*/ 10746924 w 12191999"/>
              <a:gd name="connsiteY14" fmla="*/ 3440987 h 6857999"/>
              <a:gd name="connsiteX15" fmla="*/ 10746924 w 12191999"/>
              <a:gd name="connsiteY15" fmla="*/ 1568644 h 6857999"/>
              <a:gd name="connsiteX16" fmla="*/ 0 w 12191999"/>
              <a:gd name="connsiteY16" fmla="*/ 0 h 6857999"/>
              <a:gd name="connsiteX17" fmla="*/ 12191999 w 12191999"/>
              <a:gd name="connsiteY17" fmla="*/ 0 h 6857999"/>
              <a:gd name="connsiteX18" fmla="*/ 12191999 w 12191999"/>
              <a:gd name="connsiteY18" fmla="*/ 6857999 h 6857999"/>
              <a:gd name="connsiteX19" fmla="*/ 0 w 12191999"/>
              <a:gd name="connsiteY1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6857999">
                <a:moveTo>
                  <a:pt x="3921578" y="1568644"/>
                </a:moveTo>
                <a:lnTo>
                  <a:pt x="3921578" y="3440987"/>
                </a:lnTo>
                <a:lnTo>
                  <a:pt x="5793920" y="3440987"/>
                </a:lnTo>
                <a:lnTo>
                  <a:pt x="5793920" y="1568644"/>
                </a:lnTo>
                <a:close/>
                <a:moveTo>
                  <a:pt x="1445075" y="1568644"/>
                </a:moveTo>
                <a:lnTo>
                  <a:pt x="1445075" y="3440987"/>
                </a:lnTo>
                <a:lnTo>
                  <a:pt x="3317418" y="3440987"/>
                </a:lnTo>
                <a:lnTo>
                  <a:pt x="3317418" y="1568644"/>
                </a:lnTo>
                <a:close/>
                <a:moveTo>
                  <a:pt x="6398080" y="1568644"/>
                </a:moveTo>
                <a:lnTo>
                  <a:pt x="6398080" y="3440987"/>
                </a:lnTo>
                <a:lnTo>
                  <a:pt x="8270423" y="3440987"/>
                </a:lnTo>
                <a:lnTo>
                  <a:pt x="8270423" y="1568644"/>
                </a:lnTo>
                <a:close/>
                <a:moveTo>
                  <a:pt x="8874581" y="1568644"/>
                </a:moveTo>
                <a:lnTo>
                  <a:pt x="8874581" y="3440987"/>
                </a:lnTo>
                <a:lnTo>
                  <a:pt x="10746924" y="3440987"/>
                </a:lnTo>
                <a:lnTo>
                  <a:pt x="10746924" y="1568644"/>
                </a:lnTo>
                <a:close/>
                <a:moveTo>
                  <a:pt x="0" y="0"/>
                </a:moveTo>
                <a:lnTo>
                  <a:pt x="12191999" y="0"/>
                </a:lnTo>
                <a:lnTo>
                  <a:pt x="12191999" y="6857999"/>
                </a:lnTo>
                <a:lnTo>
                  <a:pt x="0" y="6857999"/>
                </a:lnTo>
                <a:close/>
              </a:path>
            </a:pathLst>
          </a:custGeom>
          <a:gradFill>
            <a:gsLst>
              <a:gs pos="0">
                <a:schemeClr val="tx2"/>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pic>
        <p:nvPicPr>
          <p:cNvPr id="90" name="alex" descr="Immagine che contiene persona, uomo, maglietta, posando&#10;&#10;Descrizione generata automaticamente">
            <a:extLst>
              <a:ext uri="{FF2B5EF4-FFF2-40B4-BE49-F238E27FC236}">
                <a16:creationId xmlns:a16="http://schemas.microsoft.com/office/drawing/2014/main" id="{6C97049F-A75C-1B9C-A25A-BA06D13169AA}"/>
              </a:ext>
            </a:extLst>
          </p:cNvPr>
          <p:cNvPicPr>
            <a:picLocks noChangeAspect="1"/>
          </p:cNvPicPr>
          <p:nvPr/>
        </p:nvPicPr>
        <p:blipFill rotWithShape="1">
          <a:blip r:embed="rId15">
            <a:extLst>
              <a:ext uri="{BEBA8EAE-BF5A-486C-A8C5-ECC9F3942E4B}">
                <a14:imgProps xmlns:a14="http://schemas.microsoft.com/office/drawing/2010/main">
                  <a14:imgLayer r:embed="rId8">
                    <a14:imgEffect>
                      <a14:colorTemperature colorTemp="7040"/>
                    </a14:imgEffect>
                    <a14:imgEffect>
                      <a14:brightnessContrast bright="10000"/>
                    </a14:imgEffect>
                  </a14:imgLayer>
                </a14:imgProps>
              </a:ext>
              <a:ext uri="{28A0092B-C50C-407E-A947-70E740481C1C}">
                <a14:useLocalDpi xmlns:a14="http://schemas.microsoft.com/office/drawing/2010/main" val="0"/>
              </a:ext>
            </a:extLst>
          </a:blip>
          <a:srcRect l="16602" t="1" r="18129" b="49660"/>
          <a:stretch/>
        </p:blipFill>
        <p:spPr>
          <a:xfrm>
            <a:off x="1410372" y="7371868"/>
            <a:ext cx="1554802" cy="1597952"/>
          </a:xfrm>
          <a:prstGeom prst="rect">
            <a:avLst/>
          </a:prstGeom>
        </p:spPr>
      </p:pic>
      <p:pic>
        <p:nvPicPr>
          <p:cNvPr id="91" name="teo" descr="Immagine che contiene persona, interni, scuro, giovane&#10;&#10;Descrizione generata automaticamente">
            <a:extLst>
              <a:ext uri="{FF2B5EF4-FFF2-40B4-BE49-F238E27FC236}">
                <a16:creationId xmlns:a16="http://schemas.microsoft.com/office/drawing/2014/main" id="{345EFF8C-3984-8CF9-3782-6F62293D96AF}"/>
              </a:ext>
            </a:extLst>
          </p:cNvPr>
          <p:cNvPicPr>
            <a:picLocks noChangeAspect="1"/>
          </p:cNvPicPr>
          <p:nvPr/>
        </p:nvPicPr>
        <p:blipFill rotWithShape="1">
          <a:blip r:embed="rId9">
            <a:extLst>
              <a:ext uri="{BEBA8EAE-BF5A-486C-A8C5-ECC9F3942E4B}">
                <a14:imgProps xmlns:a14="http://schemas.microsoft.com/office/drawing/2010/main">
                  <a14:imgLayer r:embed="rId10">
                    <a14:imgEffect>
                      <a14:brightnessContrast bright="20000" contrast="5000"/>
                    </a14:imgEffect>
                  </a14:imgLayer>
                </a14:imgProps>
              </a:ext>
              <a:ext uri="{28A0092B-C50C-407E-A947-70E740481C1C}">
                <a14:useLocalDpi xmlns:a14="http://schemas.microsoft.com/office/drawing/2010/main" val="0"/>
              </a:ext>
            </a:extLst>
          </a:blip>
          <a:srcRect l="25900" r="27844" b="46789"/>
          <a:stretch/>
        </p:blipFill>
        <p:spPr>
          <a:xfrm>
            <a:off x="3914065" y="6659461"/>
            <a:ext cx="1490454" cy="2290042"/>
          </a:xfrm>
          <a:prstGeom prst="rect">
            <a:avLst/>
          </a:prstGeom>
        </p:spPr>
      </p:pic>
      <p:pic>
        <p:nvPicPr>
          <p:cNvPr id="92" name="nico" descr="Immagine che contiene persona, interni, portatile, scuro&#10;&#10;Descrizione generata automaticamente">
            <a:extLst>
              <a:ext uri="{FF2B5EF4-FFF2-40B4-BE49-F238E27FC236}">
                <a16:creationId xmlns:a16="http://schemas.microsoft.com/office/drawing/2014/main" id="{0AE3003B-9959-980A-6329-12482FD4635E}"/>
              </a:ext>
            </a:extLst>
          </p:cNvPr>
          <p:cNvPicPr>
            <a:picLocks noChangeAspect="1"/>
          </p:cNvPicPr>
          <p:nvPr/>
        </p:nvPicPr>
        <p:blipFill rotWithShape="1">
          <a:blip r:embed="rId11">
            <a:extLst>
              <a:ext uri="{BEBA8EAE-BF5A-486C-A8C5-ECC9F3942E4B}">
                <a14:imgProps xmlns:a14="http://schemas.microsoft.com/office/drawing/2010/main">
                  <a14:imgLayer r:embed="rId12">
                    <a14:imgEffect>
                      <a14:colorTemperature colorTemp="7500"/>
                    </a14:imgEffect>
                    <a14:imgEffect>
                      <a14:brightnessContrast bright="22000" contrast="3000"/>
                    </a14:imgEffect>
                  </a14:imgLayer>
                </a14:imgProps>
              </a:ext>
              <a:ext uri="{28A0092B-C50C-407E-A947-70E740481C1C}">
                <a14:useLocalDpi xmlns:a14="http://schemas.microsoft.com/office/drawing/2010/main" val="0"/>
              </a:ext>
            </a:extLst>
          </a:blip>
          <a:srcRect l="24576" r="23788" b="47496"/>
          <a:stretch/>
        </p:blipFill>
        <p:spPr>
          <a:xfrm>
            <a:off x="9218368" y="6051552"/>
            <a:ext cx="1604769" cy="2897951"/>
          </a:xfrm>
          <a:prstGeom prst="rect">
            <a:avLst/>
          </a:prstGeom>
        </p:spPr>
      </p:pic>
      <p:pic>
        <p:nvPicPr>
          <p:cNvPr id="93" name="bianca" descr="Immagine che contiene persona&#10;&#10;Descrizione generata automaticamente">
            <a:extLst>
              <a:ext uri="{FF2B5EF4-FFF2-40B4-BE49-F238E27FC236}">
                <a16:creationId xmlns:a16="http://schemas.microsoft.com/office/drawing/2014/main" id="{19B1CA8F-D5A4-9654-C7CB-EB4BE3293FDA}"/>
              </a:ext>
            </a:extLst>
          </p:cNvPr>
          <p:cNvPicPr>
            <a:picLocks noChangeAspect="1"/>
          </p:cNvPicPr>
          <p:nvPr/>
        </p:nvPicPr>
        <p:blipFill rotWithShape="1">
          <a:blip r:embed="rId13">
            <a:extLst>
              <a:ext uri="{BEBA8EAE-BF5A-486C-A8C5-ECC9F3942E4B}">
                <a14:imgProps xmlns:a14="http://schemas.microsoft.com/office/drawing/2010/main">
                  <a14:imgLayer r:embed="rId14">
                    <a14:imgEffect>
                      <a14:colorTemperature colorTemp="6000"/>
                    </a14:imgEffect>
                    <a14:imgEffect>
                      <a14:brightnessContrast bright="-2000"/>
                    </a14:imgEffect>
                  </a14:imgLayer>
                </a14:imgProps>
              </a:ext>
              <a:ext uri="{28A0092B-C50C-407E-A947-70E740481C1C}">
                <a14:useLocalDpi xmlns:a14="http://schemas.microsoft.com/office/drawing/2010/main" val="0"/>
              </a:ext>
            </a:extLst>
          </a:blip>
          <a:srcRect l="4327" r="7300" b="64990"/>
          <a:stretch/>
        </p:blipFill>
        <p:spPr>
          <a:xfrm>
            <a:off x="6573183" y="7664345"/>
            <a:ext cx="1750336" cy="1231481"/>
          </a:xfrm>
          <a:prstGeom prst="rect">
            <a:avLst/>
          </a:prstGeom>
        </p:spPr>
      </p:pic>
      <p:sp>
        <p:nvSpPr>
          <p:cNvPr id="94" name="Rettangolo 93">
            <a:extLst>
              <a:ext uri="{FF2B5EF4-FFF2-40B4-BE49-F238E27FC236}">
                <a16:creationId xmlns:a16="http://schemas.microsoft.com/office/drawing/2014/main" id="{A780DDDD-64D3-7334-97E4-FE94C41B9AA9}"/>
              </a:ext>
            </a:extLst>
          </p:cNvPr>
          <p:cNvSpPr/>
          <p:nvPr/>
        </p:nvSpPr>
        <p:spPr>
          <a:xfrm>
            <a:off x="0" y="12777018"/>
            <a:ext cx="12192000" cy="9389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6" name="Immagine 95">
            <a:extLst>
              <a:ext uri="{FF2B5EF4-FFF2-40B4-BE49-F238E27FC236}">
                <a16:creationId xmlns:a16="http://schemas.microsoft.com/office/drawing/2014/main" id="{89E65A59-F986-132A-B97C-A8975683900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151290" y="11125736"/>
            <a:ext cx="879928" cy="1759857"/>
          </a:xfrm>
          <a:prstGeom prst="rect">
            <a:avLst/>
          </a:prstGeom>
          <a:effectLst>
            <a:outerShdw dist="76200" dir="13500000" sy="23000" kx="1200000" algn="br" rotWithShape="0">
              <a:prstClr val="black">
                <a:alpha val="10000"/>
              </a:prstClr>
            </a:outerShdw>
          </a:effectLst>
        </p:spPr>
      </p:pic>
      <p:sp>
        <p:nvSpPr>
          <p:cNvPr id="97" name="CasellaDiTesto 96">
            <a:extLst>
              <a:ext uri="{FF2B5EF4-FFF2-40B4-BE49-F238E27FC236}">
                <a16:creationId xmlns:a16="http://schemas.microsoft.com/office/drawing/2014/main" id="{DCA1F405-2F18-257A-311A-C43833316964}"/>
              </a:ext>
            </a:extLst>
          </p:cNvPr>
          <p:cNvSpPr txBox="1"/>
          <p:nvPr/>
        </p:nvSpPr>
        <p:spPr>
          <a:xfrm>
            <a:off x="1297048" y="10525623"/>
            <a:ext cx="2173273" cy="369332"/>
          </a:xfrm>
          <a:prstGeom prst="rect">
            <a:avLst/>
          </a:prstGeom>
          <a:noFill/>
        </p:spPr>
        <p:txBody>
          <a:bodyPr wrap="square" rtlCol="0">
            <a:spAutoFit/>
          </a:bodyPr>
          <a:lstStyle/>
          <a:p>
            <a:pPr algn="ctr"/>
            <a:r>
              <a:rPr lang="it-IT">
                <a:solidFill>
                  <a:schemeClr val="bg1"/>
                </a:solidFill>
              </a:rPr>
              <a:t>Alex Giaffreda</a:t>
            </a:r>
          </a:p>
        </p:txBody>
      </p:sp>
      <p:sp>
        <p:nvSpPr>
          <p:cNvPr id="98" name="CasellaDiTesto 97">
            <a:extLst>
              <a:ext uri="{FF2B5EF4-FFF2-40B4-BE49-F238E27FC236}">
                <a16:creationId xmlns:a16="http://schemas.microsoft.com/office/drawing/2014/main" id="{C6F3BC56-CE3D-EFD2-2057-02CA99BD6364}"/>
              </a:ext>
            </a:extLst>
          </p:cNvPr>
          <p:cNvSpPr txBox="1"/>
          <p:nvPr/>
        </p:nvSpPr>
        <p:spPr>
          <a:xfrm>
            <a:off x="3772712" y="10525623"/>
            <a:ext cx="2173273" cy="369332"/>
          </a:xfrm>
          <a:prstGeom prst="rect">
            <a:avLst/>
          </a:prstGeom>
          <a:noFill/>
        </p:spPr>
        <p:txBody>
          <a:bodyPr wrap="square" rtlCol="0">
            <a:spAutoFit/>
          </a:bodyPr>
          <a:lstStyle/>
          <a:p>
            <a:pPr algn="ctr"/>
            <a:r>
              <a:rPr lang="it-IT">
                <a:solidFill>
                  <a:schemeClr val="bg1"/>
                </a:solidFill>
              </a:rPr>
              <a:t>Matteo Rania</a:t>
            </a:r>
          </a:p>
        </p:txBody>
      </p:sp>
      <p:sp>
        <p:nvSpPr>
          <p:cNvPr id="99" name="CasellaDiTesto 98">
            <a:extLst>
              <a:ext uri="{FF2B5EF4-FFF2-40B4-BE49-F238E27FC236}">
                <a16:creationId xmlns:a16="http://schemas.microsoft.com/office/drawing/2014/main" id="{03F5EF90-AA65-B898-0143-33DC368A1967}"/>
              </a:ext>
            </a:extLst>
          </p:cNvPr>
          <p:cNvSpPr txBox="1"/>
          <p:nvPr/>
        </p:nvSpPr>
        <p:spPr>
          <a:xfrm>
            <a:off x="6249215" y="10525623"/>
            <a:ext cx="2173273" cy="369332"/>
          </a:xfrm>
          <a:prstGeom prst="rect">
            <a:avLst/>
          </a:prstGeom>
          <a:noFill/>
        </p:spPr>
        <p:txBody>
          <a:bodyPr wrap="square" rtlCol="0">
            <a:spAutoFit/>
          </a:bodyPr>
          <a:lstStyle/>
          <a:p>
            <a:pPr algn="ctr"/>
            <a:r>
              <a:rPr lang="it-IT">
                <a:solidFill>
                  <a:schemeClr val="bg1"/>
                </a:solidFill>
              </a:rPr>
              <a:t>Bianca Patrichi</a:t>
            </a:r>
          </a:p>
        </p:txBody>
      </p:sp>
      <p:sp>
        <p:nvSpPr>
          <p:cNvPr id="100" name="CasellaDiTesto 99">
            <a:extLst>
              <a:ext uri="{FF2B5EF4-FFF2-40B4-BE49-F238E27FC236}">
                <a16:creationId xmlns:a16="http://schemas.microsoft.com/office/drawing/2014/main" id="{5513593A-05A3-6D63-C0E0-3ED4698AC382}"/>
              </a:ext>
            </a:extLst>
          </p:cNvPr>
          <p:cNvSpPr txBox="1"/>
          <p:nvPr/>
        </p:nvSpPr>
        <p:spPr>
          <a:xfrm>
            <a:off x="8713248" y="10525623"/>
            <a:ext cx="2173273" cy="369332"/>
          </a:xfrm>
          <a:prstGeom prst="rect">
            <a:avLst/>
          </a:prstGeom>
          <a:noFill/>
        </p:spPr>
        <p:txBody>
          <a:bodyPr wrap="square" rtlCol="0">
            <a:spAutoFit/>
          </a:bodyPr>
          <a:lstStyle/>
          <a:p>
            <a:pPr algn="ctr"/>
            <a:r>
              <a:rPr lang="it-IT">
                <a:solidFill>
                  <a:schemeClr val="bg1"/>
                </a:solidFill>
              </a:rPr>
              <a:t>Nico Barbieri</a:t>
            </a:r>
          </a:p>
        </p:txBody>
      </p:sp>
      <p:sp>
        <p:nvSpPr>
          <p:cNvPr id="104" name="Titolo 1">
            <a:extLst>
              <a:ext uri="{FF2B5EF4-FFF2-40B4-BE49-F238E27FC236}">
                <a16:creationId xmlns:a16="http://schemas.microsoft.com/office/drawing/2014/main" id="{F95A6248-F9EE-56D7-E69F-46374B9A313E}"/>
              </a:ext>
            </a:extLst>
          </p:cNvPr>
          <p:cNvSpPr txBox="1">
            <a:spLocks/>
          </p:cNvSpPr>
          <p:nvPr/>
        </p:nvSpPr>
        <p:spPr>
          <a:xfrm>
            <a:off x="1410372" y="11520406"/>
            <a:ext cx="10515600" cy="1325563"/>
          </a:xfrm>
          <a:prstGeom prst="rect">
            <a:avLst/>
          </a:prstGeom>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600">
                <a:solidFill>
                  <a:schemeClr val="accent1"/>
                </a:solidFill>
              </a:rPr>
              <a:t>IL TEAM</a:t>
            </a:r>
          </a:p>
        </p:txBody>
      </p:sp>
      <p:sp>
        <p:nvSpPr>
          <p:cNvPr id="103" name="Titolo 1">
            <a:extLst>
              <a:ext uri="{FF2B5EF4-FFF2-40B4-BE49-F238E27FC236}">
                <a16:creationId xmlns:a16="http://schemas.microsoft.com/office/drawing/2014/main" id="{DAE9CE7C-449F-EB66-C443-D019659B575D}"/>
              </a:ext>
            </a:extLst>
          </p:cNvPr>
          <p:cNvSpPr txBox="1">
            <a:spLocks/>
          </p:cNvSpPr>
          <p:nvPr/>
        </p:nvSpPr>
        <p:spPr>
          <a:xfrm>
            <a:off x="-403159" y="12114360"/>
            <a:ext cx="10515600" cy="1325563"/>
          </a:xfrm>
          <a:prstGeom prst="rect">
            <a:avLst/>
          </a:prstGeom>
          <a:effectLst/>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sz="16600">
                <a:solidFill>
                  <a:schemeClr val="bg1"/>
                </a:solidFill>
              </a:rPr>
              <a:t>IL TEAM</a:t>
            </a:r>
          </a:p>
        </p:txBody>
      </p:sp>
      <p:pic>
        <p:nvPicPr>
          <p:cNvPr id="105" name="Immagine 104">
            <a:extLst>
              <a:ext uri="{FF2B5EF4-FFF2-40B4-BE49-F238E27FC236}">
                <a16:creationId xmlns:a16="http://schemas.microsoft.com/office/drawing/2014/main" id="{626DC393-6CCE-634F-AAF2-4E3AA53AFB3C}"/>
              </a:ext>
            </a:extLst>
          </p:cNvPr>
          <p:cNvPicPr>
            <a:picLocks noChangeAspect="1"/>
          </p:cNvPicPr>
          <p:nvPr/>
        </p:nvPicPr>
        <p:blipFill rotWithShape="1">
          <a:blip r:embed="rId16">
            <a:extLst>
              <a:ext uri="{28A0092B-C50C-407E-A947-70E740481C1C}">
                <a14:useLocalDpi xmlns:a14="http://schemas.microsoft.com/office/drawing/2010/main" val="0"/>
              </a:ext>
            </a:extLst>
          </a:blip>
          <a:srcRect l="70983" b="50435"/>
          <a:stretch/>
        </p:blipFill>
        <p:spPr>
          <a:xfrm rot="16200000">
            <a:off x="10914380" y="12438379"/>
            <a:ext cx="942343" cy="1612896"/>
          </a:xfrm>
          <a:prstGeom prst="rect">
            <a:avLst/>
          </a:prstGeom>
        </p:spPr>
      </p:pic>
      <p:pic>
        <p:nvPicPr>
          <p:cNvPr id="106" name="Immagine 105">
            <a:extLst>
              <a:ext uri="{FF2B5EF4-FFF2-40B4-BE49-F238E27FC236}">
                <a16:creationId xmlns:a16="http://schemas.microsoft.com/office/drawing/2014/main" id="{337D4566-671C-50F6-DF2E-97488840BC03}"/>
              </a:ext>
            </a:extLst>
          </p:cNvPr>
          <p:cNvPicPr>
            <a:picLocks noChangeAspect="1"/>
          </p:cNvPicPr>
          <p:nvPr/>
        </p:nvPicPr>
        <p:blipFill rotWithShape="1">
          <a:blip r:embed="rId17">
            <a:extLst>
              <a:ext uri="{28A0092B-C50C-407E-A947-70E740481C1C}">
                <a14:useLocalDpi xmlns:a14="http://schemas.microsoft.com/office/drawing/2010/main" val="0"/>
              </a:ext>
            </a:extLst>
          </a:blip>
          <a:srcRect l="71016" b="50491"/>
          <a:stretch/>
        </p:blipFill>
        <p:spPr>
          <a:xfrm rot="5400000">
            <a:off x="330244" y="12433347"/>
            <a:ext cx="946055" cy="1619249"/>
          </a:xfrm>
          <a:prstGeom prst="rect">
            <a:avLst/>
          </a:prstGeom>
        </p:spPr>
      </p:pic>
    </p:spTree>
    <p:extLst>
      <p:ext uri="{BB962C8B-B14F-4D97-AF65-F5344CB8AC3E}">
        <p14:creationId xmlns:p14="http://schemas.microsoft.com/office/powerpoint/2010/main" val="130125593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2"/>
            </a:gs>
            <a:gs pos="0">
              <a:schemeClr val="bg1"/>
            </a:gs>
          </a:gsLst>
          <a:lin ang="540000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2CC84-4E58-99B8-9881-0B5B3F535331}"/>
              </a:ext>
            </a:extLst>
          </p:cNvPr>
          <p:cNvSpPr>
            <a:spLocks noGrp="1"/>
          </p:cNvSpPr>
          <p:nvPr>
            <p:ph type="title"/>
          </p:nvPr>
        </p:nvSpPr>
        <p:spPr/>
        <p:txBody>
          <a:bodyPr>
            <a:noAutofit/>
          </a:bodyPr>
          <a:lstStyle/>
          <a:p>
            <a:r>
              <a:rPr lang="it-IT" sz="9600"/>
              <a:t>Design system</a:t>
            </a:r>
          </a:p>
        </p:txBody>
      </p:sp>
      <p:sp>
        <p:nvSpPr>
          <p:cNvPr id="3" name="Segnaposto contenuto 2">
            <a:extLst>
              <a:ext uri="{FF2B5EF4-FFF2-40B4-BE49-F238E27FC236}">
                <a16:creationId xmlns:a16="http://schemas.microsoft.com/office/drawing/2014/main" id="{364CAF33-1892-1414-B6DA-837B5BDE37DD}"/>
              </a:ext>
            </a:extLst>
          </p:cNvPr>
          <p:cNvSpPr>
            <a:spLocks noGrp="1"/>
          </p:cNvSpPr>
          <p:nvPr>
            <p:ph idx="1"/>
          </p:nvPr>
        </p:nvSpPr>
        <p:spPr>
          <a:xfrm>
            <a:off x="838200" y="2444750"/>
            <a:ext cx="10515600" cy="4351338"/>
          </a:xfrm>
        </p:spPr>
        <p:txBody>
          <a:bodyPr/>
          <a:lstStyle/>
          <a:p>
            <a:pPr marL="0" indent="0">
              <a:buNone/>
            </a:pPr>
            <a:r>
              <a:rPr lang="it-IT"/>
              <a:t>Lorem ipsum, dolor sit amet consectetur adipisicing elit. Numquam et pariatur necessitatibus, praesentium ipsa voluptatem error ea aperiam debitis at adipisci eum expedita facilis quod suscipit ipsum perferendis magni eos minima rerum qui blanditiis exercitationem totam? Voluptates voluptatum architecto, harum blanditiis facere ipsa quo delectus, necessitatibus et, tempore sit alias?</a:t>
            </a:r>
          </a:p>
          <a:p>
            <a:pPr marL="0" indent="0">
              <a:buNone/>
            </a:pPr>
            <a:endParaRPr lang="it-IT"/>
          </a:p>
        </p:txBody>
      </p:sp>
    </p:spTree>
    <p:extLst>
      <p:ext uri="{BB962C8B-B14F-4D97-AF65-F5344CB8AC3E}">
        <p14:creationId xmlns:p14="http://schemas.microsoft.com/office/powerpoint/2010/main" val="25172566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2"/>
            </a:gs>
            <a:gs pos="0">
              <a:schemeClr val="bg1"/>
            </a:gs>
          </a:gsLst>
          <a:lin ang="540000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2CC84-4E58-99B8-9881-0B5B3F535331}"/>
              </a:ext>
            </a:extLst>
          </p:cNvPr>
          <p:cNvSpPr>
            <a:spLocks noGrp="1"/>
          </p:cNvSpPr>
          <p:nvPr>
            <p:ph type="title"/>
          </p:nvPr>
        </p:nvSpPr>
        <p:spPr/>
        <p:txBody>
          <a:bodyPr>
            <a:noAutofit/>
          </a:bodyPr>
          <a:lstStyle/>
          <a:p>
            <a:r>
              <a:rPr lang="it-IT" sz="9600"/>
              <a:t>EXAMPLES</a:t>
            </a:r>
          </a:p>
        </p:txBody>
      </p:sp>
      <p:sp>
        <p:nvSpPr>
          <p:cNvPr id="3" name="Segnaposto contenuto 2">
            <a:extLst>
              <a:ext uri="{FF2B5EF4-FFF2-40B4-BE49-F238E27FC236}">
                <a16:creationId xmlns:a16="http://schemas.microsoft.com/office/drawing/2014/main" id="{364CAF33-1892-1414-B6DA-837B5BDE37DD}"/>
              </a:ext>
            </a:extLst>
          </p:cNvPr>
          <p:cNvSpPr>
            <a:spLocks noGrp="1"/>
          </p:cNvSpPr>
          <p:nvPr>
            <p:ph idx="1"/>
          </p:nvPr>
        </p:nvSpPr>
        <p:spPr>
          <a:xfrm>
            <a:off x="838200" y="2444750"/>
            <a:ext cx="10515600" cy="4351338"/>
          </a:xfrm>
        </p:spPr>
        <p:txBody>
          <a:bodyPr/>
          <a:lstStyle/>
          <a:p>
            <a:pPr marL="0" indent="0">
              <a:buNone/>
            </a:pPr>
            <a:r>
              <a:rPr lang="it-IT"/>
              <a:t>Lorem ipsum, dolor sit amet consectetur adipisicing elit. Numquam et pariatur necessitatibus, praesentium ipsa voluptatem error ea aperiam debitis at adipisci eum expedita facilis quod suscipit ipsum perferendis magni eos minima rerum qui blanditiis exercitationem totam? Voluptates voluptatum architecto, harum blanditiis facere ipsa quo delectus, necessitatibus et, tempore sit alias?</a:t>
            </a:r>
          </a:p>
          <a:p>
            <a:pPr marL="0" indent="0">
              <a:buNone/>
            </a:pPr>
            <a:endParaRPr lang="it-IT"/>
          </a:p>
        </p:txBody>
      </p:sp>
    </p:spTree>
    <p:extLst>
      <p:ext uri="{BB962C8B-B14F-4D97-AF65-F5344CB8AC3E}">
        <p14:creationId xmlns:p14="http://schemas.microsoft.com/office/powerpoint/2010/main" val="882919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2"/>
            </a:gs>
            <a:gs pos="0">
              <a:schemeClr val="bg1"/>
            </a:gs>
          </a:gsLst>
          <a:lin ang="540000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2CC84-4E58-99B8-9881-0B5B3F535331}"/>
              </a:ext>
            </a:extLst>
          </p:cNvPr>
          <p:cNvSpPr>
            <a:spLocks noGrp="1"/>
          </p:cNvSpPr>
          <p:nvPr>
            <p:ph type="title"/>
          </p:nvPr>
        </p:nvSpPr>
        <p:spPr/>
        <p:txBody>
          <a:bodyPr>
            <a:noAutofit/>
          </a:bodyPr>
          <a:lstStyle/>
          <a:p>
            <a:r>
              <a:rPr lang="it-IT" sz="9600"/>
              <a:t>WORKING IN TEAM</a:t>
            </a:r>
          </a:p>
        </p:txBody>
      </p:sp>
      <p:sp>
        <p:nvSpPr>
          <p:cNvPr id="3" name="Segnaposto contenuto 2">
            <a:extLst>
              <a:ext uri="{FF2B5EF4-FFF2-40B4-BE49-F238E27FC236}">
                <a16:creationId xmlns:a16="http://schemas.microsoft.com/office/drawing/2014/main" id="{364CAF33-1892-1414-B6DA-837B5BDE37DD}"/>
              </a:ext>
            </a:extLst>
          </p:cNvPr>
          <p:cNvSpPr>
            <a:spLocks noGrp="1"/>
          </p:cNvSpPr>
          <p:nvPr>
            <p:ph idx="1"/>
          </p:nvPr>
        </p:nvSpPr>
        <p:spPr>
          <a:xfrm>
            <a:off x="838200" y="2444750"/>
            <a:ext cx="10515600" cy="4351338"/>
          </a:xfrm>
        </p:spPr>
        <p:txBody>
          <a:bodyPr/>
          <a:lstStyle/>
          <a:p>
            <a:pPr marL="0" indent="0">
              <a:buNone/>
            </a:pPr>
            <a:r>
              <a:rPr lang="it-IT"/>
              <a:t>Lorem ipsum, dolor sit amet consectetur adipisicing elit. Numquam et pariatur necessitatibus, praesentium ipsa voluptatem error ea aperiam debitis at adipisci eum expedita facilis quod suscipit ipsum perferendis magni eos minima rerum qui blanditiis exercitationem totam? Voluptates voluptatum architecto, harum blanditiis facere ipsa quo delectus, necessitatibus et, tempore sit alias?</a:t>
            </a:r>
          </a:p>
          <a:p>
            <a:pPr marL="0" indent="0">
              <a:buNone/>
            </a:pPr>
            <a:endParaRPr lang="it-IT"/>
          </a:p>
        </p:txBody>
      </p:sp>
    </p:spTree>
    <p:extLst>
      <p:ext uri="{BB962C8B-B14F-4D97-AF65-F5344CB8AC3E}">
        <p14:creationId xmlns:p14="http://schemas.microsoft.com/office/powerpoint/2010/main" val="22395648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2"/>
            </a:gs>
            <a:gs pos="0">
              <a:schemeClr val="bg1"/>
            </a:gs>
          </a:gsLst>
          <a:lin ang="540000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2CC84-4E58-99B8-9881-0B5B3F535331}"/>
              </a:ext>
            </a:extLst>
          </p:cNvPr>
          <p:cNvSpPr>
            <a:spLocks noGrp="1"/>
          </p:cNvSpPr>
          <p:nvPr>
            <p:ph type="title"/>
          </p:nvPr>
        </p:nvSpPr>
        <p:spPr>
          <a:xfrm>
            <a:off x="838200" y="2766218"/>
            <a:ext cx="10515600" cy="1325563"/>
          </a:xfrm>
        </p:spPr>
        <p:txBody>
          <a:bodyPr>
            <a:noAutofit/>
          </a:bodyPr>
          <a:lstStyle/>
          <a:p>
            <a:pPr algn="ctr"/>
            <a:r>
              <a:rPr lang="it-IT" sz="9600"/>
              <a:t>Thanks &lt;3</a:t>
            </a:r>
          </a:p>
        </p:txBody>
      </p:sp>
    </p:spTree>
    <p:extLst>
      <p:ext uri="{BB962C8B-B14F-4D97-AF65-F5344CB8AC3E}">
        <p14:creationId xmlns:p14="http://schemas.microsoft.com/office/powerpoint/2010/main" val="1835442220"/>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5" name="red">
            <a:extLst>
              <a:ext uri="{FF2B5EF4-FFF2-40B4-BE49-F238E27FC236}">
                <a16:creationId xmlns:a16="http://schemas.microsoft.com/office/drawing/2014/main" id="{1A936A5F-2B15-B7A1-021E-AA7B31DF8BB8}"/>
              </a:ext>
            </a:extLst>
          </p:cNvPr>
          <p:cNvSpPr/>
          <p:nvPr/>
        </p:nvSpPr>
        <p:spPr>
          <a:xfrm>
            <a:off x="1212846" y="1268360"/>
            <a:ext cx="2340000" cy="2713089"/>
          </a:xfrm>
          <a:prstGeom prst="rect">
            <a:avLst/>
          </a:prstGeom>
          <a:solidFill>
            <a:schemeClr val="accent2"/>
          </a:solidFill>
          <a:ln>
            <a:noFill/>
          </a:ln>
          <a:effectLst>
            <a:innerShdw blurRad="698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6" name="blue">
            <a:extLst>
              <a:ext uri="{FF2B5EF4-FFF2-40B4-BE49-F238E27FC236}">
                <a16:creationId xmlns:a16="http://schemas.microsoft.com/office/drawing/2014/main" id="{C07C388D-C7B4-E939-AFD1-CE3C7C48D848}"/>
              </a:ext>
            </a:extLst>
          </p:cNvPr>
          <p:cNvSpPr/>
          <p:nvPr/>
        </p:nvSpPr>
        <p:spPr>
          <a:xfrm>
            <a:off x="3689349" y="1268360"/>
            <a:ext cx="2340000" cy="2713089"/>
          </a:xfrm>
          <a:prstGeom prst="rect">
            <a:avLst/>
          </a:prstGeom>
          <a:solidFill>
            <a:schemeClr val="accent3"/>
          </a:solidFill>
          <a:ln>
            <a:noFill/>
          </a:ln>
          <a:effectLst>
            <a:innerShdw blurRad="698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7" name="yellow">
            <a:extLst>
              <a:ext uri="{FF2B5EF4-FFF2-40B4-BE49-F238E27FC236}">
                <a16:creationId xmlns:a16="http://schemas.microsoft.com/office/drawing/2014/main" id="{FFBE60E4-1B78-41D6-A0DD-B8CB5AE3821B}"/>
              </a:ext>
            </a:extLst>
          </p:cNvPr>
          <p:cNvSpPr/>
          <p:nvPr/>
        </p:nvSpPr>
        <p:spPr>
          <a:xfrm>
            <a:off x="6165852" y="1268360"/>
            <a:ext cx="2340000" cy="2713089"/>
          </a:xfrm>
          <a:prstGeom prst="rect">
            <a:avLst/>
          </a:prstGeom>
          <a:solidFill>
            <a:schemeClr val="accent1"/>
          </a:solidFill>
          <a:ln>
            <a:noFill/>
          </a:ln>
          <a:effectLst>
            <a:innerShdw blurRad="698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8" name="white">
            <a:extLst>
              <a:ext uri="{FF2B5EF4-FFF2-40B4-BE49-F238E27FC236}">
                <a16:creationId xmlns:a16="http://schemas.microsoft.com/office/drawing/2014/main" id="{B9FC15AB-B5F9-6DB9-9A76-31E43AE880D7}"/>
              </a:ext>
            </a:extLst>
          </p:cNvPr>
          <p:cNvSpPr/>
          <p:nvPr/>
        </p:nvSpPr>
        <p:spPr>
          <a:xfrm>
            <a:off x="8642353" y="1268360"/>
            <a:ext cx="2340000" cy="2713089"/>
          </a:xfrm>
          <a:prstGeom prst="rect">
            <a:avLst/>
          </a:prstGeom>
          <a:solidFill>
            <a:schemeClr val="tx1"/>
          </a:solidFill>
          <a:ln>
            <a:noFill/>
          </a:ln>
          <a:effectLst>
            <a:innerShdw blurRad="698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11" name="alex" descr="Immagine che contiene persona, uomo, maglietta, posando&#10;&#10;Descrizione generata automaticamente">
            <a:extLst>
              <a:ext uri="{FF2B5EF4-FFF2-40B4-BE49-F238E27FC236}">
                <a16:creationId xmlns:a16="http://schemas.microsoft.com/office/drawing/2014/main" id="{A6C3E640-566D-32BB-ECFF-5809F50C7C1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040"/>
                    </a14:imgEffect>
                    <a14:imgEffect>
                      <a14:brightnessContrast bright="10000" contrast="-5000"/>
                    </a14:imgEffect>
                  </a14:imgLayer>
                </a14:imgProps>
              </a:ext>
              <a:ext uri="{28A0092B-C50C-407E-A947-70E740481C1C}">
                <a14:useLocalDpi xmlns:a14="http://schemas.microsoft.com/office/drawing/2010/main" val="0"/>
              </a:ext>
            </a:extLst>
          </a:blip>
          <a:stretch>
            <a:fillRect/>
          </a:stretch>
        </p:blipFill>
        <p:spPr>
          <a:xfrm>
            <a:off x="1146975" y="383769"/>
            <a:ext cx="2382158" cy="3174377"/>
          </a:xfrm>
          <a:prstGeom prst="rect">
            <a:avLst/>
          </a:prstGeom>
        </p:spPr>
      </p:pic>
      <p:pic>
        <p:nvPicPr>
          <p:cNvPr id="212" name="teo" descr="Immagine che contiene persona, interni, scuro, giovane&#10;&#10;Descrizione generata automaticamente">
            <a:extLst>
              <a:ext uri="{FF2B5EF4-FFF2-40B4-BE49-F238E27FC236}">
                <a16:creationId xmlns:a16="http://schemas.microsoft.com/office/drawing/2014/main" id="{B59DC0DD-73DB-C0D6-BA22-053826945DE4}"/>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5000"/>
                    </a14:imgEffect>
                  </a14:imgLayer>
                </a14:imgProps>
              </a:ext>
              <a:ext uri="{28A0092B-C50C-407E-A947-70E740481C1C}">
                <a14:useLocalDpi xmlns:a14="http://schemas.microsoft.com/office/drawing/2010/main" val="0"/>
              </a:ext>
            </a:extLst>
          </a:blip>
          <a:srcRect l="9094" r="9094"/>
          <a:stretch/>
        </p:blipFill>
        <p:spPr>
          <a:xfrm>
            <a:off x="3565241" y="-254643"/>
            <a:ext cx="2636121" cy="4303686"/>
          </a:xfrm>
          <a:prstGeom prst="rect">
            <a:avLst/>
          </a:prstGeom>
        </p:spPr>
      </p:pic>
      <p:pic>
        <p:nvPicPr>
          <p:cNvPr id="213" name="nico" descr="Immagine che contiene persona, interni, portatile, scuro&#10;&#10;Descrizione generata automaticamente">
            <a:extLst>
              <a:ext uri="{FF2B5EF4-FFF2-40B4-BE49-F238E27FC236}">
                <a16:creationId xmlns:a16="http://schemas.microsoft.com/office/drawing/2014/main" id="{54F80F9A-028D-68CE-D131-9CF515B8427C}"/>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7500"/>
                    </a14:imgEffect>
                    <a14:imgEffect>
                      <a14:brightnessContrast bright="22000" contrast="3000"/>
                    </a14:imgEffect>
                  </a14:imgLayer>
                </a14:imgProps>
              </a:ext>
              <a:ext uri="{28A0092B-C50C-407E-A947-70E740481C1C}">
                <a14:useLocalDpi xmlns:a14="http://schemas.microsoft.com/office/drawing/2010/main" val="0"/>
              </a:ext>
            </a:extLst>
          </a:blip>
          <a:stretch>
            <a:fillRect/>
          </a:stretch>
        </p:blipFill>
        <p:spPr>
          <a:xfrm>
            <a:off x="8245970" y="-862553"/>
            <a:ext cx="3107830" cy="5519507"/>
          </a:xfrm>
          <a:prstGeom prst="rect">
            <a:avLst/>
          </a:prstGeom>
        </p:spPr>
      </p:pic>
      <p:pic>
        <p:nvPicPr>
          <p:cNvPr id="256" name="bianca" descr="Immagine che contiene persona&#10;&#10;Descrizione generata automaticamente">
            <a:extLst>
              <a:ext uri="{FF2B5EF4-FFF2-40B4-BE49-F238E27FC236}">
                <a16:creationId xmlns:a16="http://schemas.microsoft.com/office/drawing/2014/main" id="{00793967-9C8B-02B5-A9DE-E310E37641F2}"/>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6000"/>
                    </a14:imgEffect>
                    <a14:imgEffect>
                      <a14:brightnessContrast bright="-2000"/>
                    </a14:imgEffect>
                  </a14:imgLayer>
                </a14:imgProps>
              </a:ext>
              <a:ext uri="{28A0092B-C50C-407E-A947-70E740481C1C}">
                <a14:useLocalDpi xmlns:a14="http://schemas.microsoft.com/office/drawing/2010/main" val="0"/>
              </a:ext>
            </a:extLst>
          </a:blip>
          <a:stretch>
            <a:fillRect/>
          </a:stretch>
        </p:blipFill>
        <p:spPr>
          <a:xfrm>
            <a:off x="6313380" y="750241"/>
            <a:ext cx="1980607" cy="3517558"/>
          </a:xfrm>
          <a:prstGeom prst="rect">
            <a:avLst/>
          </a:prstGeom>
        </p:spPr>
      </p:pic>
      <p:sp>
        <p:nvSpPr>
          <p:cNvPr id="229" name="Figura a mano libera: forma 228">
            <a:extLst>
              <a:ext uri="{FF2B5EF4-FFF2-40B4-BE49-F238E27FC236}">
                <a16:creationId xmlns:a16="http://schemas.microsoft.com/office/drawing/2014/main" id="{F3729231-B833-4074-6A67-8E0047693723}"/>
              </a:ext>
            </a:extLst>
          </p:cNvPr>
          <p:cNvSpPr/>
          <p:nvPr/>
        </p:nvSpPr>
        <p:spPr>
          <a:xfrm>
            <a:off x="1" y="0"/>
            <a:ext cx="12191999" cy="6857999"/>
          </a:xfrm>
          <a:custGeom>
            <a:avLst/>
            <a:gdLst>
              <a:gd name="connsiteX0" fmla="*/ 3921578 w 12191999"/>
              <a:gd name="connsiteY0" fmla="*/ 1568644 h 6857999"/>
              <a:gd name="connsiteX1" fmla="*/ 3921578 w 12191999"/>
              <a:gd name="connsiteY1" fmla="*/ 3440987 h 6857999"/>
              <a:gd name="connsiteX2" fmla="*/ 5793920 w 12191999"/>
              <a:gd name="connsiteY2" fmla="*/ 3440987 h 6857999"/>
              <a:gd name="connsiteX3" fmla="*/ 5793920 w 12191999"/>
              <a:gd name="connsiteY3" fmla="*/ 1568644 h 6857999"/>
              <a:gd name="connsiteX4" fmla="*/ 1445075 w 12191999"/>
              <a:gd name="connsiteY4" fmla="*/ 1568644 h 6857999"/>
              <a:gd name="connsiteX5" fmla="*/ 1445075 w 12191999"/>
              <a:gd name="connsiteY5" fmla="*/ 3440987 h 6857999"/>
              <a:gd name="connsiteX6" fmla="*/ 3317418 w 12191999"/>
              <a:gd name="connsiteY6" fmla="*/ 3440987 h 6857999"/>
              <a:gd name="connsiteX7" fmla="*/ 3317418 w 12191999"/>
              <a:gd name="connsiteY7" fmla="*/ 1568644 h 6857999"/>
              <a:gd name="connsiteX8" fmla="*/ 6398080 w 12191999"/>
              <a:gd name="connsiteY8" fmla="*/ 1568644 h 6857999"/>
              <a:gd name="connsiteX9" fmla="*/ 6398080 w 12191999"/>
              <a:gd name="connsiteY9" fmla="*/ 3440987 h 6857999"/>
              <a:gd name="connsiteX10" fmla="*/ 8270423 w 12191999"/>
              <a:gd name="connsiteY10" fmla="*/ 3440987 h 6857999"/>
              <a:gd name="connsiteX11" fmla="*/ 8270423 w 12191999"/>
              <a:gd name="connsiteY11" fmla="*/ 1568644 h 6857999"/>
              <a:gd name="connsiteX12" fmla="*/ 8874581 w 12191999"/>
              <a:gd name="connsiteY12" fmla="*/ 1568644 h 6857999"/>
              <a:gd name="connsiteX13" fmla="*/ 8874581 w 12191999"/>
              <a:gd name="connsiteY13" fmla="*/ 3440987 h 6857999"/>
              <a:gd name="connsiteX14" fmla="*/ 10746924 w 12191999"/>
              <a:gd name="connsiteY14" fmla="*/ 3440987 h 6857999"/>
              <a:gd name="connsiteX15" fmla="*/ 10746924 w 12191999"/>
              <a:gd name="connsiteY15" fmla="*/ 1568644 h 6857999"/>
              <a:gd name="connsiteX16" fmla="*/ 0 w 12191999"/>
              <a:gd name="connsiteY16" fmla="*/ 0 h 6857999"/>
              <a:gd name="connsiteX17" fmla="*/ 12191999 w 12191999"/>
              <a:gd name="connsiteY17" fmla="*/ 0 h 6857999"/>
              <a:gd name="connsiteX18" fmla="*/ 12191999 w 12191999"/>
              <a:gd name="connsiteY18" fmla="*/ 6857999 h 6857999"/>
              <a:gd name="connsiteX19" fmla="*/ 0 w 12191999"/>
              <a:gd name="connsiteY1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6857999">
                <a:moveTo>
                  <a:pt x="3921578" y="1568644"/>
                </a:moveTo>
                <a:lnTo>
                  <a:pt x="3921578" y="3440987"/>
                </a:lnTo>
                <a:lnTo>
                  <a:pt x="5793920" y="3440987"/>
                </a:lnTo>
                <a:lnTo>
                  <a:pt x="5793920" y="1568644"/>
                </a:lnTo>
                <a:close/>
                <a:moveTo>
                  <a:pt x="1445075" y="1568644"/>
                </a:moveTo>
                <a:lnTo>
                  <a:pt x="1445075" y="3440987"/>
                </a:lnTo>
                <a:lnTo>
                  <a:pt x="3317418" y="3440987"/>
                </a:lnTo>
                <a:lnTo>
                  <a:pt x="3317418" y="1568644"/>
                </a:lnTo>
                <a:close/>
                <a:moveTo>
                  <a:pt x="6398080" y="1568644"/>
                </a:moveTo>
                <a:lnTo>
                  <a:pt x="6398080" y="3440987"/>
                </a:lnTo>
                <a:lnTo>
                  <a:pt x="8270423" y="3440987"/>
                </a:lnTo>
                <a:lnTo>
                  <a:pt x="8270423" y="1568644"/>
                </a:lnTo>
                <a:close/>
                <a:moveTo>
                  <a:pt x="8874581" y="1568644"/>
                </a:moveTo>
                <a:lnTo>
                  <a:pt x="8874581" y="3440987"/>
                </a:lnTo>
                <a:lnTo>
                  <a:pt x="10746924" y="3440987"/>
                </a:lnTo>
                <a:lnTo>
                  <a:pt x="10746924" y="1568644"/>
                </a:lnTo>
                <a:close/>
                <a:moveTo>
                  <a:pt x="0" y="0"/>
                </a:moveTo>
                <a:lnTo>
                  <a:pt x="12191999" y="0"/>
                </a:lnTo>
                <a:lnTo>
                  <a:pt x="12191999" y="6857999"/>
                </a:lnTo>
                <a:lnTo>
                  <a:pt x="0" y="6857999"/>
                </a:lnTo>
                <a:close/>
              </a:path>
            </a:pathLst>
          </a:custGeom>
          <a:gradFill>
            <a:gsLst>
              <a:gs pos="0">
                <a:schemeClr val="bg2"/>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pic>
        <p:nvPicPr>
          <p:cNvPr id="230" name="alex" descr="Immagine che contiene persona, uomo, maglietta, posando&#10;&#10;Descrizione generata automaticamente">
            <a:extLst>
              <a:ext uri="{FF2B5EF4-FFF2-40B4-BE49-F238E27FC236}">
                <a16:creationId xmlns:a16="http://schemas.microsoft.com/office/drawing/2014/main" id="{C177D1CC-3704-3499-3E8F-35BCBACF51DD}"/>
              </a:ext>
            </a:extLst>
          </p:cNvPr>
          <p:cNvPicPr>
            <a:picLocks noChangeAspect="1"/>
          </p:cNvPicPr>
          <p:nvPr/>
        </p:nvPicPr>
        <p:blipFill rotWithShape="1">
          <a:blip r:embed="rId10">
            <a:extLst>
              <a:ext uri="{BEBA8EAE-BF5A-486C-A8C5-ECC9F3942E4B}">
                <a14:imgProps xmlns:a14="http://schemas.microsoft.com/office/drawing/2010/main">
                  <a14:imgLayer r:embed="rId3">
                    <a14:imgEffect>
                      <a14:colorTemperature colorTemp="7040"/>
                    </a14:imgEffect>
                    <a14:imgEffect>
                      <a14:brightnessContrast bright="10000"/>
                    </a14:imgEffect>
                  </a14:imgLayer>
                </a14:imgProps>
              </a:ext>
              <a:ext uri="{28A0092B-C50C-407E-A947-70E740481C1C}">
                <a14:useLocalDpi xmlns:a14="http://schemas.microsoft.com/office/drawing/2010/main" val="0"/>
              </a:ext>
            </a:extLst>
          </a:blip>
          <a:srcRect l="16602" t="1" r="18129" b="49660"/>
          <a:stretch/>
        </p:blipFill>
        <p:spPr>
          <a:xfrm>
            <a:off x="1542473" y="383770"/>
            <a:ext cx="1554802" cy="1597952"/>
          </a:xfrm>
          <a:prstGeom prst="rect">
            <a:avLst/>
          </a:prstGeom>
        </p:spPr>
      </p:pic>
      <p:pic>
        <p:nvPicPr>
          <p:cNvPr id="231" name="teo" descr="Immagine che contiene persona, interni, scuro, giovane&#10;&#10;Descrizione generata automaticamente">
            <a:extLst>
              <a:ext uri="{FF2B5EF4-FFF2-40B4-BE49-F238E27FC236}">
                <a16:creationId xmlns:a16="http://schemas.microsoft.com/office/drawing/2014/main" id="{D44434D7-3B70-4385-6F24-0D8F3D2092ED}"/>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5000"/>
                    </a14:imgEffect>
                  </a14:imgLayer>
                </a14:imgProps>
              </a:ext>
              <a:ext uri="{28A0092B-C50C-407E-A947-70E740481C1C}">
                <a14:useLocalDpi xmlns:a14="http://schemas.microsoft.com/office/drawing/2010/main" val="0"/>
              </a:ext>
            </a:extLst>
          </a:blip>
          <a:srcRect l="25900" r="27844" b="46789"/>
          <a:stretch/>
        </p:blipFill>
        <p:spPr>
          <a:xfrm>
            <a:off x="4106748" y="-254643"/>
            <a:ext cx="1490454" cy="2290042"/>
          </a:xfrm>
          <a:prstGeom prst="rect">
            <a:avLst/>
          </a:prstGeom>
        </p:spPr>
      </p:pic>
      <p:pic>
        <p:nvPicPr>
          <p:cNvPr id="232" name="nico" descr="Immagine che contiene persona, interni, portatile, scuro&#10;&#10;Descrizione generata automaticamente">
            <a:extLst>
              <a:ext uri="{FF2B5EF4-FFF2-40B4-BE49-F238E27FC236}">
                <a16:creationId xmlns:a16="http://schemas.microsoft.com/office/drawing/2014/main" id="{B5AF5DAF-ACC0-B4E5-A959-65EA021E8FB4}"/>
              </a:ext>
            </a:extLst>
          </p:cNvPr>
          <p:cNvPicPr>
            <a:picLocks noChangeAspect="1"/>
          </p:cNvPicPr>
          <p:nvPr/>
        </p:nvPicPr>
        <p:blipFill rotWithShape="1">
          <a:blip r:embed="rId6">
            <a:extLst>
              <a:ext uri="{BEBA8EAE-BF5A-486C-A8C5-ECC9F3942E4B}">
                <a14:imgProps xmlns:a14="http://schemas.microsoft.com/office/drawing/2010/main">
                  <a14:imgLayer r:embed="rId7">
                    <a14:imgEffect>
                      <a14:colorTemperature colorTemp="7500"/>
                    </a14:imgEffect>
                    <a14:imgEffect>
                      <a14:brightnessContrast bright="22000" contrast="3000"/>
                    </a14:imgEffect>
                  </a14:imgLayer>
                </a14:imgProps>
              </a:ext>
              <a:ext uri="{28A0092B-C50C-407E-A947-70E740481C1C}">
                <a14:useLocalDpi xmlns:a14="http://schemas.microsoft.com/office/drawing/2010/main" val="0"/>
              </a:ext>
            </a:extLst>
          </a:blip>
          <a:srcRect l="24576" r="23788" b="47496"/>
          <a:stretch/>
        </p:blipFill>
        <p:spPr>
          <a:xfrm>
            <a:off x="9009748" y="-862552"/>
            <a:ext cx="1604769" cy="2897951"/>
          </a:xfrm>
          <a:prstGeom prst="rect">
            <a:avLst/>
          </a:prstGeom>
        </p:spPr>
      </p:pic>
      <p:pic>
        <p:nvPicPr>
          <p:cNvPr id="257" name="bianca" descr="Immagine che contiene persona&#10;&#10;Descrizione generata automaticamente">
            <a:extLst>
              <a:ext uri="{FF2B5EF4-FFF2-40B4-BE49-F238E27FC236}">
                <a16:creationId xmlns:a16="http://schemas.microsoft.com/office/drawing/2014/main" id="{8C76ADF0-35D1-7805-6AE7-D9257CB7D806}"/>
              </a:ext>
            </a:extLst>
          </p:cNvPr>
          <p:cNvPicPr>
            <a:picLocks noChangeAspect="1"/>
          </p:cNvPicPr>
          <p:nvPr/>
        </p:nvPicPr>
        <p:blipFill rotWithShape="1">
          <a:blip r:embed="rId8">
            <a:extLst>
              <a:ext uri="{BEBA8EAE-BF5A-486C-A8C5-ECC9F3942E4B}">
                <a14:imgProps xmlns:a14="http://schemas.microsoft.com/office/drawing/2010/main">
                  <a14:imgLayer r:embed="rId9">
                    <a14:imgEffect>
                      <a14:colorTemperature colorTemp="6000"/>
                    </a14:imgEffect>
                    <a14:imgEffect>
                      <a14:brightnessContrast bright="-2000"/>
                    </a14:imgEffect>
                  </a14:imgLayer>
                </a14:imgProps>
              </a:ext>
              <a:ext uri="{28A0092B-C50C-407E-A947-70E740481C1C}">
                <a14:useLocalDpi xmlns:a14="http://schemas.microsoft.com/office/drawing/2010/main" val="0"/>
              </a:ext>
            </a:extLst>
          </a:blip>
          <a:srcRect l="4327" r="7300" b="64990"/>
          <a:stretch/>
        </p:blipFill>
        <p:spPr>
          <a:xfrm>
            <a:off x="6399071" y="750241"/>
            <a:ext cx="1750336" cy="1231481"/>
          </a:xfrm>
          <a:prstGeom prst="rect">
            <a:avLst/>
          </a:prstGeom>
        </p:spPr>
      </p:pic>
      <p:sp>
        <p:nvSpPr>
          <p:cNvPr id="4" name="Rettangolo 3">
            <a:extLst>
              <a:ext uri="{FF2B5EF4-FFF2-40B4-BE49-F238E27FC236}">
                <a16:creationId xmlns:a16="http://schemas.microsoft.com/office/drawing/2014/main" id="{2010E3C8-7D3F-63E3-3971-D1006E057048}"/>
              </a:ext>
            </a:extLst>
          </p:cNvPr>
          <p:cNvSpPr/>
          <p:nvPr/>
        </p:nvSpPr>
        <p:spPr>
          <a:xfrm>
            <a:off x="0" y="5919018"/>
            <a:ext cx="12192000" cy="9389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52" name="Immagine 551">
            <a:extLst>
              <a:ext uri="{FF2B5EF4-FFF2-40B4-BE49-F238E27FC236}">
                <a16:creationId xmlns:a16="http://schemas.microsoft.com/office/drawing/2014/main" id="{B396BCE5-99B8-E816-1250-5AFB9444AAEB}"/>
              </a:ext>
            </a:extLst>
          </p:cNvPr>
          <p:cNvPicPr>
            <a:picLocks noChangeAspect="1"/>
          </p:cNvPicPr>
          <p:nvPr/>
        </p:nvPicPr>
        <p:blipFill rotWithShape="1">
          <a:blip r:embed="rId11">
            <a:extLst>
              <a:ext uri="{28A0092B-C50C-407E-A947-70E740481C1C}">
                <a14:useLocalDpi xmlns:a14="http://schemas.microsoft.com/office/drawing/2010/main" val="0"/>
              </a:ext>
            </a:extLst>
          </a:blip>
          <a:srcRect l="70983" b="50435"/>
          <a:stretch/>
        </p:blipFill>
        <p:spPr>
          <a:xfrm rot="16200000">
            <a:off x="10914380" y="5585144"/>
            <a:ext cx="942343" cy="1612896"/>
          </a:xfrm>
          <a:prstGeom prst="rect">
            <a:avLst/>
          </a:prstGeom>
        </p:spPr>
      </p:pic>
      <p:pic>
        <p:nvPicPr>
          <p:cNvPr id="193" name="Immagine 192">
            <a:extLst>
              <a:ext uri="{FF2B5EF4-FFF2-40B4-BE49-F238E27FC236}">
                <a16:creationId xmlns:a16="http://schemas.microsoft.com/office/drawing/2014/main" id="{4401F357-C067-8D96-8070-F5590254CFC8}"/>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10265685" y="4628651"/>
            <a:ext cx="879928" cy="1759857"/>
          </a:xfrm>
          <a:prstGeom prst="rect">
            <a:avLst/>
          </a:prstGeom>
          <a:effectLst>
            <a:outerShdw dist="76200" dir="13500000" sy="23000" kx="1200000" algn="br" rotWithShape="0">
              <a:prstClr val="black">
                <a:alpha val="10000"/>
              </a:prstClr>
            </a:outerShdw>
          </a:effectLst>
        </p:spPr>
      </p:pic>
      <p:sp>
        <p:nvSpPr>
          <p:cNvPr id="246" name="CasellaDiTesto 245">
            <a:extLst>
              <a:ext uri="{FF2B5EF4-FFF2-40B4-BE49-F238E27FC236}">
                <a16:creationId xmlns:a16="http://schemas.microsoft.com/office/drawing/2014/main" id="{545628E2-3E35-BF03-5E5D-00DB1A0C6281}"/>
              </a:ext>
            </a:extLst>
          </p:cNvPr>
          <p:cNvSpPr txBox="1"/>
          <p:nvPr/>
        </p:nvSpPr>
        <p:spPr>
          <a:xfrm>
            <a:off x="1297048" y="3572373"/>
            <a:ext cx="2173273" cy="369332"/>
          </a:xfrm>
          <a:prstGeom prst="rect">
            <a:avLst/>
          </a:prstGeom>
          <a:noFill/>
        </p:spPr>
        <p:txBody>
          <a:bodyPr wrap="square" rtlCol="0">
            <a:spAutoFit/>
          </a:bodyPr>
          <a:lstStyle/>
          <a:p>
            <a:pPr algn="ctr"/>
            <a:r>
              <a:rPr lang="it-IT">
                <a:solidFill>
                  <a:schemeClr val="accent1"/>
                </a:solidFill>
              </a:rPr>
              <a:t>A</a:t>
            </a:r>
            <a:r>
              <a:rPr lang="it-IT"/>
              <a:t>lex </a:t>
            </a:r>
            <a:r>
              <a:rPr lang="it-IT">
                <a:solidFill>
                  <a:schemeClr val="accent1"/>
                </a:solidFill>
              </a:rPr>
              <a:t>G</a:t>
            </a:r>
            <a:r>
              <a:rPr lang="it-IT"/>
              <a:t>iaffreda</a:t>
            </a:r>
          </a:p>
        </p:txBody>
      </p:sp>
      <p:sp>
        <p:nvSpPr>
          <p:cNvPr id="247" name="CasellaDiTesto 246">
            <a:extLst>
              <a:ext uri="{FF2B5EF4-FFF2-40B4-BE49-F238E27FC236}">
                <a16:creationId xmlns:a16="http://schemas.microsoft.com/office/drawing/2014/main" id="{37ECD8F0-3553-F422-D811-C65D9D960A20}"/>
              </a:ext>
            </a:extLst>
          </p:cNvPr>
          <p:cNvSpPr txBox="1"/>
          <p:nvPr/>
        </p:nvSpPr>
        <p:spPr>
          <a:xfrm>
            <a:off x="3772712" y="3572373"/>
            <a:ext cx="2173273" cy="369332"/>
          </a:xfrm>
          <a:prstGeom prst="rect">
            <a:avLst/>
          </a:prstGeom>
          <a:noFill/>
        </p:spPr>
        <p:txBody>
          <a:bodyPr wrap="square" rtlCol="0">
            <a:spAutoFit/>
          </a:bodyPr>
          <a:lstStyle/>
          <a:p>
            <a:pPr algn="ctr"/>
            <a:r>
              <a:rPr lang="it-IT">
                <a:solidFill>
                  <a:schemeClr val="accent1"/>
                </a:solidFill>
              </a:rPr>
              <a:t>M</a:t>
            </a:r>
            <a:r>
              <a:rPr lang="it-IT"/>
              <a:t>atteo </a:t>
            </a:r>
            <a:r>
              <a:rPr lang="it-IT">
                <a:solidFill>
                  <a:schemeClr val="accent1"/>
                </a:solidFill>
              </a:rPr>
              <a:t>R</a:t>
            </a:r>
            <a:r>
              <a:rPr lang="it-IT"/>
              <a:t>ania</a:t>
            </a:r>
          </a:p>
        </p:txBody>
      </p:sp>
      <p:sp>
        <p:nvSpPr>
          <p:cNvPr id="248" name="CasellaDiTesto 247">
            <a:extLst>
              <a:ext uri="{FF2B5EF4-FFF2-40B4-BE49-F238E27FC236}">
                <a16:creationId xmlns:a16="http://schemas.microsoft.com/office/drawing/2014/main" id="{0F9F4D79-0E48-4C6D-B61C-E1D993C85E09}"/>
              </a:ext>
            </a:extLst>
          </p:cNvPr>
          <p:cNvSpPr txBox="1"/>
          <p:nvPr/>
        </p:nvSpPr>
        <p:spPr>
          <a:xfrm>
            <a:off x="6249215" y="3572373"/>
            <a:ext cx="2173273" cy="369332"/>
          </a:xfrm>
          <a:prstGeom prst="rect">
            <a:avLst/>
          </a:prstGeom>
          <a:noFill/>
        </p:spPr>
        <p:txBody>
          <a:bodyPr wrap="square" rtlCol="0">
            <a:spAutoFit/>
          </a:bodyPr>
          <a:lstStyle/>
          <a:p>
            <a:pPr algn="ctr"/>
            <a:r>
              <a:rPr lang="it-IT">
                <a:solidFill>
                  <a:schemeClr val="accent1"/>
                </a:solidFill>
              </a:rPr>
              <a:t>B</a:t>
            </a:r>
            <a:r>
              <a:rPr lang="it-IT"/>
              <a:t>ianca </a:t>
            </a:r>
            <a:r>
              <a:rPr lang="it-IT">
                <a:solidFill>
                  <a:schemeClr val="accent1"/>
                </a:solidFill>
              </a:rPr>
              <a:t>P</a:t>
            </a:r>
            <a:r>
              <a:rPr lang="it-IT"/>
              <a:t>atrichi</a:t>
            </a:r>
          </a:p>
        </p:txBody>
      </p:sp>
      <p:sp>
        <p:nvSpPr>
          <p:cNvPr id="249" name="CasellaDiTesto 248">
            <a:extLst>
              <a:ext uri="{FF2B5EF4-FFF2-40B4-BE49-F238E27FC236}">
                <a16:creationId xmlns:a16="http://schemas.microsoft.com/office/drawing/2014/main" id="{08335D19-8CA2-BD3E-BB23-67E83F14F495}"/>
              </a:ext>
            </a:extLst>
          </p:cNvPr>
          <p:cNvSpPr txBox="1"/>
          <p:nvPr/>
        </p:nvSpPr>
        <p:spPr>
          <a:xfrm>
            <a:off x="8713248" y="3572373"/>
            <a:ext cx="2173273" cy="369332"/>
          </a:xfrm>
          <a:prstGeom prst="rect">
            <a:avLst/>
          </a:prstGeom>
          <a:noFill/>
        </p:spPr>
        <p:txBody>
          <a:bodyPr wrap="square" rtlCol="0">
            <a:spAutoFit/>
          </a:bodyPr>
          <a:lstStyle/>
          <a:p>
            <a:pPr algn="ctr"/>
            <a:r>
              <a:rPr lang="it-IT">
                <a:solidFill>
                  <a:schemeClr val="accent1"/>
                </a:solidFill>
              </a:rPr>
              <a:t>N</a:t>
            </a:r>
            <a:r>
              <a:rPr lang="it-IT"/>
              <a:t>ico </a:t>
            </a:r>
            <a:r>
              <a:rPr lang="it-IT">
                <a:solidFill>
                  <a:schemeClr val="accent1"/>
                </a:solidFill>
              </a:rPr>
              <a:t>B</a:t>
            </a:r>
            <a:r>
              <a:rPr lang="it-IT"/>
              <a:t>arbieri</a:t>
            </a:r>
          </a:p>
        </p:txBody>
      </p:sp>
      <p:sp>
        <p:nvSpPr>
          <p:cNvPr id="265" name="Rettangolo 264">
            <a:extLst>
              <a:ext uri="{FF2B5EF4-FFF2-40B4-BE49-F238E27FC236}">
                <a16:creationId xmlns:a16="http://schemas.microsoft.com/office/drawing/2014/main" id="{B1F1467D-7BF6-896E-D948-935D39A3107F}"/>
              </a:ext>
            </a:extLst>
          </p:cNvPr>
          <p:cNvSpPr/>
          <p:nvPr/>
        </p:nvSpPr>
        <p:spPr>
          <a:xfrm>
            <a:off x="0" y="-6858000"/>
            <a:ext cx="12192000" cy="6857999"/>
          </a:xfrm>
          <a:prstGeom prst="rect">
            <a:avLst/>
          </a:prstGeom>
          <a:gradFill>
            <a:gsLst>
              <a:gs pos="0">
                <a:schemeClr val="accent3"/>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6" name="Rettangolo 265">
            <a:extLst>
              <a:ext uri="{FF2B5EF4-FFF2-40B4-BE49-F238E27FC236}">
                <a16:creationId xmlns:a16="http://schemas.microsoft.com/office/drawing/2014/main" id="{DE610017-3B1D-A95C-C070-5E843786544C}"/>
              </a:ext>
            </a:extLst>
          </p:cNvPr>
          <p:cNvSpPr/>
          <p:nvPr/>
        </p:nvSpPr>
        <p:spPr>
          <a:xfrm>
            <a:off x="0" y="-938982"/>
            <a:ext cx="12192000" cy="9389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67" name="Elemento grafico 266">
            <a:extLst>
              <a:ext uri="{FF2B5EF4-FFF2-40B4-BE49-F238E27FC236}">
                <a16:creationId xmlns:a16="http://schemas.microsoft.com/office/drawing/2014/main" id="{FDD94106-FC98-EE77-747E-3C2CD61374F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3467" y="-4553234"/>
            <a:ext cx="10905066" cy="2248467"/>
          </a:xfrm>
          <a:prstGeom prst="rect">
            <a:avLst/>
          </a:prstGeom>
          <a:ln>
            <a:noFill/>
          </a:ln>
        </p:spPr>
      </p:pic>
      <p:pic>
        <p:nvPicPr>
          <p:cNvPr id="268" name="Elemento grafico 267">
            <a:extLst>
              <a:ext uri="{FF2B5EF4-FFF2-40B4-BE49-F238E27FC236}">
                <a16:creationId xmlns:a16="http://schemas.microsoft.com/office/drawing/2014/main" id="{E0FF8906-ADA4-3CB4-7B98-8D59F874FEB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3702" y="255534"/>
            <a:ext cx="1905000" cy="342900"/>
          </a:xfrm>
          <a:prstGeom prst="rect">
            <a:avLst/>
          </a:prstGeom>
        </p:spPr>
      </p:pic>
      <p:sp>
        <p:nvSpPr>
          <p:cNvPr id="269" name="CasellaDiTesto 268">
            <a:extLst>
              <a:ext uri="{FF2B5EF4-FFF2-40B4-BE49-F238E27FC236}">
                <a16:creationId xmlns:a16="http://schemas.microsoft.com/office/drawing/2014/main" id="{AC0A6912-2F4C-D993-B429-178B3171942C}"/>
              </a:ext>
            </a:extLst>
          </p:cNvPr>
          <p:cNvSpPr txBox="1"/>
          <p:nvPr/>
        </p:nvSpPr>
        <p:spPr>
          <a:xfrm>
            <a:off x="7043331" y="-631385"/>
            <a:ext cx="4626623" cy="369332"/>
          </a:xfrm>
          <a:prstGeom prst="rect">
            <a:avLst/>
          </a:prstGeom>
          <a:noFill/>
        </p:spPr>
        <p:txBody>
          <a:bodyPr wrap="square" rtlCol="0">
            <a:spAutoFit/>
          </a:bodyPr>
          <a:lstStyle/>
          <a:p>
            <a:r>
              <a:rPr lang="it-IT"/>
              <a:t>Graduation Day – 31 Marzo 2023</a:t>
            </a:r>
          </a:p>
        </p:txBody>
      </p:sp>
      <p:pic>
        <p:nvPicPr>
          <p:cNvPr id="270" name="Immagine 269">
            <a:extLst>
              <a:ext uri="{FF2B5EF4-FFF2-40B4-BE49-F238E27FC236}">
                <a16:creationId xmlns:a16="http://schemas.microsoft.com/office/drawing/2014/main" id="{BC5C3E2C-FE7B-5D45-1010-27384E6D287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67458" y="-1945552"/>
            <a:ext cx="657084" cy="1314167"/>
          </a:xfrm>
          <a:prstGeom prst="rect">
            <a:avLst/>
          </a:prstGeom>
          <a:effectLst>
            <a:outerShdw dist="76200" dir="13500000" sy="23000" kx="1200000" algn="br" rotWithShape="0">
              <a:prstClr val="black">
                <a:alpha val="20000"/>
              </a:prstClr>
            </a:outerShdw>
          </a:effectLst>
        </p:spPr>
      </p:pic>
      <p:sp>
        <p:nvSpPr>
          <p:cNvPr id="274" name="Titolo 1">
            <a:extLst>
              <a:ext uri="{FF2B5EF4-FFF2-40B4-BE49-F238E27FC236}">
                <a16:creationId xmlns:a16="http://schemas.microsoft.com/office/drawing/2014/main" id="{FF6E2021-5440-9D6B-B069-4A39946B3A04}"/>
              </a:ext>
            </a:extLst>
          </p:cNvPr>
          <p:cNvSpPr txBox="1">
            <a:spLocks/>
          </p:cNvSpPr>
          <p:nvPr/>
        </p:nvSpPr>
        <p:spPr>
          <a:xfrm>
            <a:off x="1212846" y="5120092"/>
            <a:ext cx="10515600" cy="1325563"/>
          </a:xfrm>
          <a:prstGeom prst="rect">
            <a:avLst/>
          </a:prstGeom>
          <a:effectLst/>
          <a:scene3d>
            <a:camera prst="isometricOffAxis1Top">
              <a:rot lat="0" lon="0" rev="0"/>
            </a:camera>
            <a:lightRig rig="threePt" dir="t"/>
          </a:scene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600">
                <a:solidFill>
                  <a:schemeClr val="accent1"/>
                </a:solidFill>
              </a:rPr>
              <a:t>IL TEAM</a:t>
            </a:r>
          </a:p>
        </p:txBody>
      </p:sp>
      <p:sp>
        <p:nvSpPr>
          <p:cNvPr id="273" name="Titolo 1">
            <a:extLst>
              <a:ext uri="{FF2B5EF4-FFF2-40B4-BE49-F238E27FC236}">
                <a16:creationId xmlns:a16="http://schemas.microsoft.com/office/drawing/2014/main" id="{845247DE-A137-30DC-4C31-F71A87FC34B8}"/>
              </a:ext>
            </a:extLst>
          </p:cNvPr>
          <p:cNvSpPr>
            <a:spLocks noGrp="1"/>
          </p:cNvSpPr>
          <p:nvPr>
            <p:ph type="title"/>
          </p:nvPr>
        </p:nvSpPr>
        <p:spPr>
          <a:xfrm>
            <a:off x="1279497" y="5062945"/>
            <a:ext cx="10515600" cy="1325563"/>
          </a:xfrm>
          <a:effectLst/>
        </p:spPr>
        <p:txBody>
          <a:bodyPr>
            <a:noAutofit/>
          </a:bodyPr>
          <a:lstStyle/>
          <a:p>
            <a:r>
              <a:rPr lang="it-IT" sz="16600"/>
              <a:t>IL TEAM</a:t>
            </a:r>
          </a:p>
        </p:txBody>
      </p:sp>
    </p:spTree>
    <p:extLst>
      <p:ext uri="{BB962C8B-B14F-4D97-AF65-F5344CB8AC3E}">
        <p14:creationId xmlns:p14="http://schemas.microsoft.com/office/powerpoint/2010/main" val="1737278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010E3C8-7D3F-63E3-3971-D1006E057048}"/>
              </a:ext>
            </a:extLst>
          </p:cNvPr>
          <p:cNvSpPr/>
          <p:nvPr/>
        </p:nvSpPr>
        <p:spPr>
          <a:xfrm>
            <a:off x="0" y="5919018"/>
            <a:ext cx="12192000" cy="938981"/>
          </a:xfrm>
          <a:prstGeom prst="rect">
            <a:avLst/>
          </a:prstGeom>
          <a:solidFill>
            <a:srgbClr val="C227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24" name="Immagine 423">
            <a:extLst>
              <a:ext uri="{FF2B5EF4-FFF2-40B4-BE49-F238E27FC236}">
                <a16:creationId xmlns:a16="http://schemas.microsoft.com/office/drawing/2014/main" id="{63E2D564-0A31-1196-14FC-52EC26706B82}"/>
              </a:ext>
            </a:extLst>
          </p:cNvPr>
          <p:cNvPicPr>
            <a:picLocks noChangeAspect="1"/>
          </p:cNvPicPr>
          <p:nvPr/>
        </p:nvPicPr>
        <p:blipFill rotWithShape="1">
          <a:blip r:embed="rId2">
            <a:extLst>
              <a:ext uri="{28A0092B-C50C-407E-A947-70E740481C1C}">
                <a14:useLocalDpi xmlns:a14="http://schemas.microsoft.com/office/drawing/2010/main" val="0"/>
              </a:ext>
            </a:extLst>
          </a:blip>
          <a:srcRect r="71211" b="45347"/>
          <a:stretch/>
        </p:blipFill>
        <p:spPr>
          <a:xfrm rot="5400000">
            <a:off x="402726" y="5495426"/>
            <a:ext cx="938982" cy="1786165"/>
          </a:xfrm>
          <a:prstGeom prst="rect">
            <a:avLst/>
          </a:prstGeom>
        </p:spPr>
      </p:pic>
      <p:pic>
        <p:nvPicPr>
          <p:cNvPr id="426" name="Immagine 425">
            <a:extLst>
              <a:ext uri="{FF2B5EF4-FFF2-40B4-BE49-F238E27FC236}">
                <a16:creationId xmlns:a16="http://schemas.microsoft.com/office/drawing/2014/main" id="{71215F9F-18A9-CF6D-36D3-CF9D1B7F776D}"/>
              </a:ext>
            </a:extLst>
          </p:cNvPr>
          <p:cNvPicPr>
            <a:picLocks noChangeAspect="1"/>
          </p:cNvPicPr>
          <p:nvPr/>
        </p:nvPicPr>
        <p:blipFill rotWithShape="1">
          <a:blip r:embed="rId3">
            <a:extLst>
              <a:ext uri="{28A0092B-C50C-407E-A947-70E740481C1C}">
                <a14:useLocalDpi xmlns:a14="http://schemas.microsoft.com/office/drawing/2010/main" val="0"/>
              </a:ext>
            </a:extLst>
          </a:blip>
          <a:srcRect r="71587" b="45760"/>
          <a:stretch/>
        </p:blipFill>
        <p:spPr>
          <a:xfrm rot="16200000">
            <a:off x="10832039" y="5492812"/>
            <a:ext cx="933756" cy="1786166"/>
          </a:xfrm>
          <a:prstGeom prst="rect">
            <a:avLst/>
          </a:prstGeom>
        </p:spPr>
      </p:pic>
      <p:sp>
        <p:nvSpPr>
          <p:cNvPr id="2" name="Titolo 1">
            <a:extLst>
              <a:ext uri="{FF2B5EF4-FFF2-40B4-BE49-F238E27FC236}">
                <a16:creationId xmlns:a16="http://schemas.microsoft.com/office/drawing/2014/main" id="{B51D2F65-7442-963E-04DE-02ECE526429C}"/>
              </a:ext>
            </a:extLst>
          </p:cNvPr>
          <p:cNvSpPr>
            <a:spLocks noGrp="1"/>
          </p:cNvSpPr>
          <p:nvPr>
            <p:ph type="title"/>
          </p:nvPr>
        </p:nvSpPr>
        <p:spPr>
          <a:xfrm>
            <a:off x="1257300" y="4507638"/>
            <a:ext cx="10515600" cy="1325563"/>
          </a:xfrm>
        </p:spPr>
        <p:txBody>
          <a:bodyPr>
            <a:noAutofit/>
          </a:bodyPr>
          <a:lstStyle/>
          <a:p>
            <a:r>
              <a:rPr lang="it-IT" sz="8800">
                <a:effectLst>
                  <a:outerShdw dist="38100" dir="8100000" algn="tr" rotWithShape="0">
                    <a:schemeClr val="accent3"/>
                  </a:outerShdw>
                </a:effectLst>
              </a:rPr>
              <a:t>What’s</a:t>
            </a:r>
          </a:p>
        </p:txBody>
      </p:sp>
      <p:pic>
        <p:nvPicPr>
          <p:cNvPr id="193" name="Immagine 192">
            <a:extLst>
              <a:ext uri="{FF2B5EF4-FFF2-40B4-BE49-F238E27FC236}">
                <a16:creationId xmlns:a16="http://schemas.microsoft.com/office/drawing/2014/main" id="{4401F357-C067-8D96-8070-F5590254CF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793" y="4590551"/>
            <a:ext cx="879929" cy="1759857"/>
          </a:xfrm>
          <a:prstGeom prst="rect">
            <a:avLst/>
          </a:prstGeom>
          <a:effectLst>
            <a:outerShdw dist="76200" dir="13500000" sy="23000" kx="1200000" algn="br" rotWithShape="0">
              <a:prstClr val="black">
                <a:alpha val="10000"/>
              </a:prstClr>
            </a:outerShdw>
          </a:effectLst>
        </p:spPr>
      </p:pic>
      <p:pic>
        <p:nvPicPr>
          <p:cNvPr id="6" name="Immagine 5">
            <a:extLst>
              <a:ext uri="{FF2B5EF4-FFF2-40B4-BE49-F238E27FC236}">
                <a16:creationId xmlns:a16="http://schemas.microsoft.com/office/drawing/2014/main" id="{A355D0BF-74D6-4719-3D69-229A9E7868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3635" y="4590550"/>
            <a:ext cx="879929" cy="1759858"/>
          </a:xfrm>
          <a:prstGeom prst="rect">
            <a:avLst/>
          </a:prstGeom>
          <a:effectLst>
            <a:outerShdw dist="76200" dir="13500000" sy="23000" kx="1200000" algn="br" rotWithShape="0">
              <a:srgbClr val="000000">
                <a:alpha val="10000"/>
              </a:srgbClr>
            </a:outerShdw>
          </a:effectLst>
        </p:spPr>
      </p:pic>
      <p:sp>
        <p:nvSpPr>
          <p:cNvPr id="7" name="Titolo 1">
            <a:extLst>
              <a:ext uri="{FF2B5EF4-FFF2-40B4-BE49-F238E27FC236}">
                <a16:creationId xmlns:a16="http://schemas.microsoft.com/office/drawing/2014/main" id="{0F6BE066-3667-CD7A-9FE4-9F50262ABB34}"/>
              </a:ext>
            </a:extLst>
          </p:cNvPr>
          <p:cNvSpPr txBox="1">
            <a:spLocks/>
          </p:cNvSpPr>
          <p:nvPr/>
        </p:nvSpPr>
        <p:spPr>
          <a:xfrm>
            <a:off x="1257300" y="5170420"/>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0">
                <a:effectLst>
                  <a:outerShdw dist="38100" dir="8100000" algn="tr" rotWithShape="0">
                    <a:schemeClr val="accent3"/>
                  </a:outerShdw>
                </a:effectLst>
              </a:rPr>
              <a:t>coders?</a:t>
            </a:r>
          </a:p>
        </p:txBody>
      </p:sp>
      <p:sp>
        <p:nvSpPr>
          <p:cNvPr id="8" name="Titolo 1" hidden="1">
            <a:extLst>
              <a:ext uri="{FF2B5EF4-FFF2-40B4-BE49-F238E27FC236}">
                <a16:creationId xmlns:a16="http://schemas.microsoft.com/office/drawing/2014/main" id="{9DDBC573-CC9F-8143-5055-B45FE891495A}"/>
              </a:ext>
            </a:extLst>
          </p:cNvPr>
          <p:cNvSpPr txBox="1">
            <a:spLocks/>
          </p:cNvSpPr>
          <p:nvPr/>
        </p:nvSpPr>
        <p:spPr>
          <a:xfrm>
            <a:off x="4394200" y="5166724"/>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0"/>
              <a:t>coders?</a:t>
            </a:r>
          </a:p>
        </p:txBody>
      </p:sp>
      <p:sp>
        <p:nvSpPr>
          <p:cNvPr id="9" name="CasellaDiTesto 8">
            <a:extLst>
              <a:ext uri="{FF2B5EF4-FFF2-40B4-BE49-F238E27FC236}">
                <a16:creationId xmlns:a16="http://schemas.microsoft.com/office/drawing/2014/main" id="{A290EB8B-D8FF-4EBB-4606-566A9AAC69C5}"/>
              </a:ext>
            </a:extLst>
          </p:cNvPr>
          <p:cNvSpPr txBox="1"/>
          <p:nvPr/>
        </p:nvSpPr>
        <p:spPr>
          <a:xfrm>
            <a:off x="1257300" y="1625600"/>
            <a:ext cx="9677400" cy="2708434"/>
          </a:xfrm>
          <a:prstGeom prst="rect">
            <a:avLst/>
          </a:prstGeom>
          <a:noFill/>
        </p:spPr>
        <p:txBody>
          <a:bodyPr wrap="square" rtlCol="0">
            <a:spAutoFit/>
          </a:bodyPr>
          <a:lstStyle/>
          <a:p>
            <a:pPr>
              <a:spcBef>
                <a:spcPts val="1200"/>
              </a:spcBef>
            </a:pPr>
            <a:r>
              <a:rPr lang="it-IT" sz="2800">
                <a:solidFill>
                  <a:schemeClr val="accent1"/>
                </a:solidFill>
                <a:latin typeface="FOT-NewRodin Pro EB" panose="02020900000000000000" pitchFamily="18" charset="-128"/>
                <a:ea typeface="FOT-NewRodin Pro EB" panose="02020900000000000000" pitchFamily="18" charset="-128"/>
              </a:rPr>
              <a:t>CODERS</a:t>
            </a:r>
            <a:r>
              <a:rPr lang="it-IT" sz="2800"/>
              <a:t> è...</a:t>
            </a:r>
          </a:p>
          <a:p>
            <a:pPr marL="457200" indent="-457200">
              <a:spcBef>
                <a:spcPts val="1200"/>
              </a:spcBef>
              <a:buFont typeface="Wingdings" panose="05000000000000000000" pitchFamily="2" charset="2"/>
              <a:buChar char="§"/>
            </a:pPr>
            <a:r>
              <a:rPr lang="it-IT" sz="2800"/>
              <a:t>Un </a:t>
            </a:r>
            <a:r>
              <a:rPr lang="it-IT" sz="2800">
                <a:latin typeface="FOT-NewRodin Pro EB" panose="02020900000000000000" pitchFamily="18" charset="-128"/>
                <a:ea typeface="FOT-NewRodin Pro EB" panose="02020900000000000000" pitchFamily="18" charset="-128"/>
              </a:rPr>
              <a:t>RPG</a:t>
            </a:r>
            <a:r>
              <a:rPr lang="it-IT" sz="2800"/>
              <a:t> dall</a:t>
            </a:r>
            <a:r>
              <a:rPr lang="it-IT" sz="2800" spc="-2000"/>
              <a:t>’</a:t>
            </a:r>
            <a:r>
              <a:rPr lang="it-IT" sz="2800"/>
              <a:t>estetica retrò</a:t>
            </a:r>
          </a:p>
          <a:p>
            <a:pPr marL="457200" indent="-457200">
              <a:spcBef>
                <a:spcPts val="1200"/>
              </a:spcBef>
              <a:buFont typeface="Wingdings" panose="05000000000000000000" pitchFamily="2" charset="2"/>
              <a:buChar char="§"/>
            </a:pPr>
            <a:r>
              <a:rPr lang="it-IT" sz="2800"/>
              <a:t>Un «team» di più di </a:t>
            </a:r>
            <a:r>
              <a:rPr lang="it-IT" sz="2800">
                <a:latin typeface="FOT-NewRodin Pro EB" panose="02020900000000000000" pitchFamily="18" charset="-128"/>
                <a:ea typeface="FOT-NewRodin Pro EB" panose="02020900000000000000" pitchFamily="18" charset="-128"/>
              </a:rPr>
              <a:t>1000</a:t>
            </a:r>
            <a:r>
              <a:rPr lang="it-IT" sz="2800"/>
              <a:t> coders-androidi collezionabili</a:t>
            </a:r>
          </a:p>
          <a:p>
            <a:pPr marL="457200" indent="-457200">
              <a:spcBef>
                <a:spcPts val="1200"/>
              </a:spcBef>
              <a:buFont typeface="Wingdings" panose="05000000000000000000" pitchFamily="2" charset="2"/>
              <a:buChar char="§"/>
            </a:pPr>
            <a:r>
              <a:rPr lang="it-IT" sz="2800"/>
              <a:t>Una </a:t>
            </a:r>
            <a:r>
              <a:rPr lang="it-IT" sz="2800">
                <a:latin typeface="FOT-NewRodin Pro EB" panose="02020900000000000000" pitchFamily="18" charset="-128"/>
                <a:ea typeface="FOT-NewRodin Pro EB" panose="02020900000000000000" pitchFamily="18" charset="-128"/>
              </a:rPr>
              <a:t>community</a:t>
            </a:r>
            <a:r>
              <a:rPr lang="it-IT" sz="2800"/>
              <a:t> di gamer e tech-enthusiast</a:t>
            </a:r>
          </a:p>
        </p:txBody>
      </p:sp>
    </p:spTree>
    <p:extLst>
      <p:ext uri="{BB962C8B-B14F-4D97-AF65-F5344CB8AC3E}">
        <p14:creationId xmlns:p14="http://schemas.microsoft.com/office/powerpoint/2010/main" val="2177223717"/>
      </p:ext>
    </p:extLst>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7 4.81481E-6 L 0.94193 4.81481E-6 " pathEditMode="relative" rAng="0" ptsTypes="AA">
                                      <p:cBhvr>
                                        <p:cTn id="6" dur="6000" fill="hold"/>
                                        <p:tgtEl>
                                          <p:spTgt spid="193"/>
                                        </p:tgtEl>
                                        <p:attrNameLst>
                                          <p:attrName>ppt_x</p:attrName>
                                          <p:attrName>ppt_y</p:attrName>
                                        </p:attrNameLst>
                                      </p:cBhvr>
                                      <p:rCtr x="47096" y="0"/>
                                    </p:animMotion>
                                  </p:childTnLst>
                                </p:cTn>
                              </p:par>
                            </p:childTnLst>
                          </p:cTn>
                        </p:par>
                        <p:par>
                          <p:cTn id="7" fill="hold">
                            <p:stCondLst>
                              <p:cond delay="6000"/>
                            </p:stCondLst>
                            <p:childTnLst>
                              <p:par>
                                <p:cTn id="8" presetID="1" presetClass="exit" presetSubtype="0" fill="hold" nodeType="afterEffect">
                                  <p:stCondLst>
                                    <p:cond delay="0"/>
                                  </p:stCondLst>
                                  <p:childTnLst>
                                    <p:set>
                                      <p:cBhvr>
                                        <p:cTn id="9" dur="1" fill="hold">
                                          <p:stCondLst>
                                            <p:cond delay="0"/>
                                          </p:stCondLst>
                                        </p:cTn>
                                        <p:tgtEl>
                                          <p:spTgt spid="193"/>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010E3C8-7D3F-63E3-3971-D1006E057048}"/>
              </a:ext>
            </a:extLst>
          </p:cNvPr>
          <p:cNvSpPr/>
          <p:nvPr/>
        </p:nvSpPr>
        <p:spPr>
          <a:xfrm>
            <a:off x="0" y="5919018"/>
            <a:ext cx="12192000" cy="9389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26A1653C-63AB-9B2A-CC15-9068F3836EFA}"/>
              </a:ext>
            </a:extLst>
          </p:cNvPr>
          <p:cNvPicPr>
            <a:picLocks noChangeAspect="1"/>
          </p:cNvPicPr>
          <p:nvPr/>
        </p:nvPicPr>
        <p:blipFill rotWithShape="1">
          <a:blip r:embed="rId2">
            <a:extLst>
              <a:ext uri="{28A0092B-C50C-407E-A947-70E740481C1C}">
                <a14:useLocalDpi xmlns:a14="http://schemas.microsoft.com/office/drawing/2010/main" val="0"/>
              </a:ext>
            </a:extLst>
          </a:blip>
          <a:srcRect l="70983" b="50435"/>
          <a:stretch/>
        </p:blipFill>
        <p:spPr>
          <a:xfrm rot="5400000">
            <a:off x="335276" y="5583740"/>
            <a:ext cx="942343" cy="1612896"/>
          </a:xfrm>
          <a:prstGeom prst="rect">
            <a:avLst/>
          </a:prstGeom>
        </p:spPr>
      </p:pic>
      <p:pic>
        <p:nvPicPr>
          <p:cNvPr id="5" name="Immagine 4">
            <a:extLst>
              <a:ext uri="{FF2B5EF4-FFF2-40B4-BE49-F238E27FC236}">
                <a16:creationId xmlns:a16="http://schemas.microsoft.com/office/drawing/2014/main" id="{60850A84-A13A-9C56-B2FF-979C8E9F207D}"/>
              </a:ext>
            </a:extLst>
          </p:cNvPr>
          <p:cNvPicPr>
            <a:picLocks noChangeAspect="1"/>
          </p:cNvPicPr>
          <p:nvPr/>
        </p:nvPicPr>
        <p:blipFill rotWithShape="1">
          <a:blip r:embed="rId3">
            <a:extLst>
              <a:ext uri="{28A0092B-C50C-407E-A947-70E740481C1C}">
                <a14:useLocalDpi xmlns:a14="http://schemas.microsoft.com/office/drawing/2010/main" val="0"/>
              </a:ext>
            </a:extLst>
          </a:blip>
          <a:srcRect r="71211" b="45347"/>
          <a:stretch/>
        </p:blipFill>
        <p:spPr>
          <a:xfrm rot="16200000">
            <a:off x="10854827" y="5495427"/>
            <a:ext cx="938982" cy="1786165"/>
          </a:xfrm>
          <a:prstGeom prst="rect">
            <a:avLst/>
          </a:prstGeom>
        </p:spPr>
      </p:pic>
      <p:sp>
        <p:nvSpPr>
          <p:cNvPr id="2" name="Titolo 1">
            <a:extLst>
              <a:ext uri="{FF2B5EF4-FFF2-40B4-BE49-F238E27FC236}">
                <a16:creationId xmlns:a16="http://schemas.microsoft.com/office/drawing/2014/main" id="{B51D2F65-7442-963E-04DE-02ECE526429C}"/>
              </a:ext>
            </a:extLst>
          </p:cNvPr>
          <p:cNvSpPr>
            <a:spLocks noGrp="1"/>
          </p:cNvSpPr>
          <p:nvPr>
            <p:ph type="title"/>
          </p:nvPr>
        </p:nvSpPr>
        <p:spPr>
          <a:xfrm>
            <a:off x="1257300" y="4525564"/>
            <a:ext cx="10515600" cy="1325563"/>
          </a:xfrm>
        </p:spPr>
        <p:txBody>
          <a:bodyPr>
            <a:noAutofit/>
          </a:bodyPr>
          <a:lstStyle/>
          <a:p>
            <a:r>
              <a:rPr lang="it-IT" sz="8800">
                <a:effectLst>
                  <a:outerShdw dist="38100" dir="8100000" algn="tr" rotWithShape="0">
                    <a:schemeClr val="accent2"/>
                  </a:outerShdw>
                </a:effectLst>
              </a:rPr>
              <a:t>Who</a:t>
            </a:r>
            <a:r>
              <a:rPr lang="it-IT" sz="4800">
                <a:effectLst>
                  <a:outerShdw dist="38100" dir="8100000" algn="tr" rotWithShape="0">
                    <a:schemeClr val="accent2"/>
                  </a:outerShdw>
                </a:effectLst>
              </a:rPr>
              <a:t> </a:t>
            </a:r>
            <a:r>
              <a:rPr lang="it-IT" sz="8800">
                <a:effectLst>
                  <a:outerShdw dist="38100" dir="8100000" algn="tr" rotWithShape="0">
                    <a:schemeClr val="accent2"/>
                  </a:outerShdw>
                </a:effectLst>
              </a:rPr>
              <a:t>are</a:t>
            </a:r>
          </a:p>
        </p:txBody>
      </p:sp>
      <p:pic>
        <p:nvPicPr>
          <p:cNvPr id="193" name="Immagine 192">
            <a:extLst>
              <a:ext uri="{FF2B5EF4-FFF2-40B4-BE49-F238E27FC236}">
                <a16:creationId xmlns:a16="http://schemas.microsoft.com/office/drawing/2014/main" id="{4401F357-C067-8D96-8070-F5590254CF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793" y="4590551"/>
            <a:ext cx="879929" cy="1759857"/>
          </a:xfrm>
          <a:prstGeom prst="rect">
            <a:avLst/>
          </a:prstGeom>
          <a:effectLst>
            <a:outerShdw dist="76200" dir="13500000" sy="23000" kx="1200000" algn="br" rotWithShape="0">
              <a:prstClr val="black">
                <a:alpha val="10000"/>
              </a:prstClr>
            </a:outerShdw>
          </a:effectLst>
        </p:spPr>
      </p:pic>
      <p:pic>
        <p:nvPicPr>
          <p:cNvPr id="6" name="Immagine 5">
            <a:extLst>
              <a:ext uri="{FF2B5EF4-FFF2-40B4-BE49-F238E27FC236}">
                <a16:creationId xmlns:a16="http://schemas.microsoft.com/office/drawing/2014/main" id="{A355D0BF-74D6-4719-3D69-229A9E7868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3635" y="4590550"/>
            <a:ext cx="879929" cy="1759858"/>
          </a:xfrm>
          <a:prstGeom prst="rect">
            <a:avLst/>
          </a:prstGeom>
          <a:effectLst>
            <a:outerShdw dist="76200" dir="13500000" sy="23000" kx="1200000" algn="br" rotWithShape="0">
              <a:srgbClr val="000000">
                <a:alpha val="10000"/>
              </a:srgbClr>
            </a:outerShdw>
          </a:effectLst>
        </p:spPr>
      </p:pic>
      <p:sp>
        <p:nvSpPr>
          <p:cNvPr id="7" name="Titolo 1">
            <a:extLst>
              <a:ext uri="{FF2B5EF4-FFF2-40B4-BE49-F238E27FC236}">
                <a16:creationId xmlns:a16="http://schemas.microsoft.com/office/drawing/2014/main" id="{0F6BE066-3667-CD7A-9FE4-9F50262ABB34}"/>
              </a:ext>
            </a:extLst>
          </p:cNvPr>
          <p:cNvSpPr txBox="1">
            <a:spLocks/>
          </p:cNvSpPr>
          <p:nvPr/>
        </p:nvSpPr>
        <p:spPr>
          <a:xfrm>
            <a:off x="1257300" y="518834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0">
                <a:effectLst>
                  <a:outerShdw dist="38100" dir="8100000" algn="tr" rotWithShape="0">
                    <a:schemeClr val="accent2"/>
                  </a:outerShdw>
                </a:effectLst>
              </a:rPr>
              <a:t>Coders?</a:t>
            </a:r>
          </a:p>
        </p:txBody>
      </p:sp>
      <p:sp>
        <p:nvSpPr>
          <p:cNvPr id="8" name="Titolo 1" hidden="1">
            <a:extLst>
              <a:ext uri="{FF2B5EF4-FFF2-40B4-BE49-F238E27FC236}">
                <a16:creationId xmlns:a16="http://schemas.microsoft.com/office/drawing/2014/main" id="{9DDBC573-CC9F-8143-5055-B45FE891495A}"/>
              </a:ext>
            </a:extLst>
          </p:cNvPr>
          <p:cNvSpPr txBox="1">
            <a:spLocks/>
          </p:cNvSpPr>
          <p:nvPr/>
        </p:nvSpPr>
        <p:spPr>
          <a:xfrm>
            <a:off x="4394200" y="5166724"/>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0"/>
              <a:t>coders?</a:t>
            </a:r>
          </a:p>
        </p:txBody>
      </p:sp>
      <p:sp>
        <p:nvSpPr>
          <p:cNvPr id="9" name="CasellaDiTesto 8">
            <a:extLst>
              <a:ext uri="{FF2B5EF4-FFF2-40B4-BE49-F238E27FC236}">
                <a16:creationId xmlns:a16="http://schemas.microsoft.com/office/drawing/2014/main" id="{A290EB8B-D8FF-4EBB-4606-566A9AAC69C5}"/>
              </a:ext>
            </a:extLst>
          </p:cNvPr>
          <p:cNvSpPr txBox="1"/>
          <p:nvPr/>
        </p:nvSpPr>
        <p:spPr>
          <a:xfrm>
            <a:off x="1257300" y="1625600"/>
            <a:ext cx="9677400" cy="1815882"/>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Nell</a:t>
            </a:r>
            <a:r>
              <a:rPr lang="it-IT" sz="2800" spc="-2000">
                <a:ea typeface="FOT-NewRodin Pro EB" panose="02020900000000000000" pitchFamily="18" charset="-128"/>
              </a:rPr>
              <a:t>’</a:t>
            </a:r>
            <a:r>
              <a:rPr lang="it-IT" sz="2800">
                <a:ea typeface="FOT-NewRodin Pro EB" panose="02020900000000000000" pitchFamily="18" charset="-128"/>
              </a:rPr>
              <a:t>azienda di Coders Corporation sono stati creati i </a:t>
            </a:r>
            <a:r>
              <a:rPr lang="it-IT" sz="2800">
                <a:solidFill>
                  <a:schemeClr val="accent1"/>
                </a:solidFill>
                <a:ea typeface="FOT-NewRodin Pro EB" panose="02020900000000000000" pitchFamily="18" charset="-128"/>
              </a:rPr>
              <a:t>coders-androidi</a:t>
            </a:r>
            <a:r>
              <a:rPr lang="it-IT" sz="2800">
                <a:ea typeface="FOT-NewRodin Pro EB" panose="02020900000000000000" pitchFamily="18" charset="-128"/>
              </a:rPr>
              <a:t>, una serie di developer robotici che hanno presto preso il controllo della struttura grazie ai loro </a:t>
            </a:r>
            <a:r>
              <a:rPr lang="it-IT" sz="2800">
                <a:solidFill>
                  <a:schemeClr val="accent1"/>
                </a:solidFill>
                <a:ea typeface="FOT-NewRodin Pro EB" panose="02020900000000000000" pitchFamily="18" charset="-128"/>
              </a:rPr>
              <a:t>poteri cibernetici.</a:t>
            </a:r>
          </a:p>
        </p:txBody>
      </p:sp>
      <p:sp>
        <p:nvSpPr>
          <p:cNvPr id="11" name="CasellaDiTesto 10">
            <a:extLst>
              <a:ext uri="{FF2B5EF4-FFF2-40B4-BE49-F238E27FC236}">
                <a16:creationId xmlns:a16="http://schemas.microsoft.com/office/drawing/2014/main" id="{5FD4E7EB-F9B6-6EAF-D9A6-9A4F8394E473}"/>
              </a:ext>
            </a:extLst>
          </p:cNvPr>
          <p:cNvSpPr txBox="1"/>
          <p:nvPr/>
        </p:nvSpPr>
        <p:spPr>
          <a:xfrm>
            <a:off x="12174764" y="1625600"/>
            <a:ext cx="9677400" cy="2985433"/>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Ora si sfidano a colpi di </a:t>
            </a:r>
            <a:r>
              <a:rPr lang="it-IT" sz="2800">
                <a:solidFill>
                  <a:schemeClr val="accent1"/>
                </a:solidFill>
                <a:ea typeface="FOT-NewRodin Pro EB" panose="02020900000000000000" pitchFamily="18" charset="-128"/>
              </a:rPr>
              <a:t>attacchi informatici</a:t>
            </a:r>
            <a:r>
              <a:rPr lang="it-IT" sz="2800">
                <a:ea typeface="FOT-NewRodin Pro EB" panose="02020900000000000000" pitchFamily="18" charset="-128"/>
              </a:rPr>
              <a:t>, creando, trovando e sottraendosi preziosi </a:t>
            </a:r>
            <a:r>
              <a:rPr lang="it-IT" sz="2800">
                <a:solidFill>
                  <a:schemeClr val="accent1"/>
                </a:solidFill>
                <a:ea typeface="FOT-NewRodin Pro EB" panose="02020900000000000000" pitchFamily="18" charset="-128"/>
              </a:rPr>
              <a:t>potenziamenti</a:t>
            </a:r>
            <a:r>
              <a:rPr lang="it-IT" sz="2800">
                <a:ea typeface="FOT-NewRodin Pro EB" panose="02020900000000000000" pitchFamily="18" charset="-128"/>
              </a:rPr>
              <a:t>.</a:t>
            </a:r>
          </a:p>
          <a:p>
            <a:pPr>
              <a:spcBef>
                <a:spcPts val="1200"/>
              </a:spcBef>
            </a:pPr>
            <a:r>
              <a:rPr lang="it-IT" sz="2800">
                <a:ea typeface="FOT-NewRodin Pro EB" panose="02020900000000000000" pitchFamily="18" charset="-128"/>
              </a:rPr>
              <a:t>Tu sei un coder-androide. Il primo. L</a:t>
            </a:r>
            <a:r>
              <a:rPr lang="it-IT" sz="2800" spc="-2000">
                <a:ea typeface="FOT-NewRodin Pro EB" panose="02020900000000000000" pitchFamily="18" charset="-128"/>
              </a:rPr>
              <a:t>’</a:t>
            </a:r>
            <a:r>
              <a:rPr lang="it-IT" sz="2800">
                <a:ea typeface="FOT-NewRodin Pro EB" panose="02020900000000000000" pitchFamily="18" charset="-128"/>
              </a:rPr>
              <a:t>originale. E, purtroppo... il modello base. </a:t>
            </a:r>
          </a:p>
          <a:p>
            <a:pPr>
              <a:spcBef>
                <a:spcPts val="1200"/>
              </a:spcBef>
            </a:pPr>
            <a:r>
              <a:rPr lang="it-IT" sz="2800">
                <a:solidFill>
                  <a:schemeClr val="accent1"/>
                </a:solidFill>
                <a:ea typeface="FOT-NewRodin Pro EB" panose="02020900000000000000" pitchFamily="18" charset="-128"/>
              </a:rPr>
              <a:t>Dovrai farti valere.</a:t>
            </a:r>
          </a:p>
        </p:txBody>
      </p:sp>
    </p:spTree>
    <p:extLst>
      <p:ext uri="{BB962C8B-B14F-4D97-AF65-F5344CB8AC3E}">
        <p14:creationId xmlns:p14="http://schemas.microsoft.com/office/powerpoint/2010/main" val="3411623324"/>
      </p:ext>
    </p:extLst>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7 4.81481E-6 L 0.94193 4.81481E-6 " pathEditMode="relative" rAng="0" ptsTypes="AA">
                                      <p:cBhvr>
                                        <p:cTn id="6" dur="6000" fill="hold"/>
                                        <p:tgtEl>
                                          <p:spTgt spid="193"/>
                                        </p:tgtEl>
                                        <p:attrNameLst>
                                          <p:attrName>ppt_x</p:attrName>
                                          <p:attrName>ppt_y</p:attrName>
                                        </p:attrNameLst>
                                      </p:cBhvr>
                                      <p:rCtr x="47096" y="0"/>
                                    </p:animMotion>
                                  </p:childTnLst>
                                </p:cTn>
                              </p:par>
                            </p:childTnLst>
                          </p:cTn>
                        </p:par>
                        <p:par>
                          <p:cTn id="7" fill="hold">
                            <p:stCondLst>
                              <p:cond delay="6000"/>
                            </p:stCondLst>
                            <p:childTnLst>
                              <p:par>
                                <p:cTn id="8" presetID="1" presetClass="exit" presetSubtype="0" fill="hold" nodeType="afterEffect">
                                  <p:stCondLst>
                                    <p:cond delay="0"/>
                                  </p:stCondLst>
                                  <p:childTnLst>
                                    <p:set>
                                      <p:cBhvr>
                                        <p:cTn id="9" dur="1" fill="hold">
                                          <p:stCondLst>
                                            <p:cond delay="0"/>
                                          </p:stCondLst>
                                        </p:cTn>
                                        <p:tgtEl>
                                          <p:spTgt spid="193"/>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010E3C8-7D3F-63E3-3971-D1006E057048}"/>
              </a:ext>
            </a:extLst>
          </p:cNvPr>
          <p:cNvSpPr/>
          <p:nvPr/>
        </p:nvSpPr>
        <p:spPr>
          <a:xfrm>
            <a:off x="0" y="5919018"/>
            <a:ext cx="12192000" cy="9389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26A1653C-63AB-9B2A-CC15-9068F3836EFA}"/>
              </a:ext>
            </a:extLst>
          </p:cNvPr>
          <p:cNvPicPr>
            <a:picLocks noChangeAspect="1"/>
          </p:cNvPicPr>
          <p:nvPr/>
        </p:nvPicPr>
        <p:blipFill rotWithShape="1">
          <a:blip r:embed="rId2">
            <a:extLst>
              <a:ext uri="{28A0092B-C50C-407E-A947-70E740481C1C}">
                <a14:useLocalDpi xmlns:a14="http://schemas.microsoft.com/office/drawing/2010/main" val="0"/>
              </a:ext>
            </a:extLst>
          </a:blip>
          <a:srcRect l="70983" b="50435"/>
          <a:stretch/>
        </p:blipFill>
        <p:spPr>
          <a:xfrm rot="5400000">
            <a:off x="335276" y="5583740"/>
            <a:ext cx="942343" cy="1612896"/>
          </a:xfrm>
          <a:prstGeom prst="rect">
            <a:avLst/>
          </a:prstGeom>
        </p:spPr>
      </p:pic>
      <p:pic>
        <p:nvPicPr>
          <p:cNvPr id="5" name="Immagine 4">
            <a:extLst>
              <a:ext uri="{FF2B5EF4-FFF2-40B4-BE49-F238E27FC236}">
                <a16:creationId xmlns:a16="http://schemas.microsoft.com/office/drawing/2014/main" id="{60850A84-A13A-9C56-B2FF-979C8E9F207D}"/>
              </a:ext>
            </a:extLst>
          </p:cNvPr>
          <p:cNvPicPr>
            <a:picLocks noChangeAspect="1"/>
          </p:cNvPicPr>
          <p:nvPr/>
        </p:nvPicPr>
        <p:blipFill rotWithShape="1">
          <a:blip r:embed="rId3">
            <a:extLst>
              <a:ext uri="{28A0092B-C50C-407E-A947-70E740481C1C}">
                <a14:useLocalDpi xmlns:a14="http://schemas.microsoft.com/office/drawing/2010/main" val="0"/>
              </a:ext>
            </a:extLst>
          </a:blip>
          <a:srcRect r="71211" b="45347"/>
          <a:stretch/>
        </p:blipFill>
        <p:spPr>
          <a:xfrm rot="16200000">
            <a:off x="10854827" y="5495427"/>
            <a:ext cx="938982" cy="1786165"/>
          </a:xfrm>
          <a:prstGeom prst="rect">
            <a:avLst/>
          </a:prstGeom>
        </p:spPr>
      </p:pic>
      <p:sp>
        <p:nvSpPr>
          <p:cNvPr id="2" name="Titolo 1">
            <a:extLst>
              <a:ext uri="{FF2B5EF4-FFF2-40B4-BE49-F238E27FC236}">
                <a16:creationId xmlns:a16="http://schemas.microsoft.com/office/drawing/2014/main" id="{B51D2F65-7442-963E-04DE-02ECE526429C}"/>
              </a:ext>
            </a:extLst>
          </p:cNvPr>
          <p:cNvSpPr>
            <a:spLocks noGrp="1"/>
          </p:cNvSpPr>
          <p:nvPr>
            <p:ph type="title"/>
          </p:nvPr>
        </p:nvSpPr>
        <p:spPr>
          <a:xfrm>
            <a:off x="1257300" y="4525564"/>
            <a:ext cx="10515600" cy="1325563"/>
          </a:xfrm>
        </p:spPr>
        <p:txBody>
          <a:bodyPr>
            <a:noAutofit/>
          </a:bodyPr>
          <a:lstStyle/>
          <a:p>
            <a:r>
              <a:rPr lang="it-IT" sz="8800">
                <a:effectLst>
                  <a:outerShdw dist="38100" dir="8100000" algn="tr" rotWithShape="0">
                    <a:schemeClr val="accent2"/>
                  </a:outerShdw>
                </a:effectLst>
              </a:rPr>
              <a:t>Who</a:t>
            </a:r>
            <a:r>
              <a:rPr lang="it-IT" sz="4800">
                <a:effectLst>
                  <a:outerShdw dist="38100" dir="8100000" algn="tr" rotWithShape="0">
                    <a:schemeClr val="accent2"/>
                  </a:outerShdw>
                </a:effectLst>
              </a:rPr>
              <a:t> </a:t>
            </a:r>
            <a:r>
              <a:rPr lang="it-IT" sz="8800">
                <a:effectLst>
                  <a:outerShdw dist="38100" dir="8100000" algn="tr" rotWithShape="0">
                    <a:schemeClr val="accent2"/>
                  </a:outerShdw>
                </a:effectLst>
              </a:rPr>
              <a:t>are</a:t>
            </a:r>
          </a:p>
        </p:txBody>
      </p:sp>
      <p:pic>
        <p:nvPicPr>
          <p:cNvPr id="6" name="Immagine 5">
            <a:extLst>
              <a:ext uri="{FF2B5EF4-FFF2-40B4-BE49-F238E27FC236}">
                <a16:creationId xmlns:a16="http://schemas.microsoft.com/office/drawing/2014/main" id="{A355D0BF-74D6-4719-3D69-229A9E786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3635" y="4590550"/>
            <a:ext cx="879929" cy="1759858"/>
          </a:xfrm>
          <a:prstGeom prst="rect">
            <a:avLst/>
          </a:prstGeom>
          <a:effectLst>
            <a:outerShdw dist="76200" dir="13500000" sy="23000" kx="1200000" algn="br" rotWithShape="0">
              <a:srgbClr val="000000">
                <a:alpha val="10000"/>
              </a:srgbClr>
            </a:outerShdw>
          </a:effectLst>
        </p:spPr>
      </p:pic>
      <p:sp>
        <p:nvSpPr>
          <p:cNvPr id="7" name="Titolo 1">
            <a:extLst>
              <a:ext uri="{FF2B5EF4-FFF2-40B4-BE49-F238E27FC236}">
                <a16:creationId xmlns:a16="http://schemas.microsoft.com/office/drawing/2014/main" id="{0F6BE066-3667-CD7A-9FE4-9F50262ABB34}"/>
              </a:ext>
            </a:extLst>
          </p:cNvPr>
          <p:cNvSpPr txBox="1">
            <a:spLocks/>
          </p:cNvSpPr>
          <p:nvPr/>
        </p:nvSpPr>
        <p:spPr>
          <a:xfrm>
            <a:off x="1257300" y="518834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0">
                <a:effectLst>
                  <a:outerShdw dist="38100" dir="8100000" algn="tr" rotWithShape="0">
                    <a:schemeClr val="accent2"/>
                  </a:outerShdw>
                </a:effectLst>
              </a:rPr>
              <a:t>Coders?</a:t>
            </a:r>
          </a:p>
        </p:txBody>
      </p:sp>
      <p:sp>
        <p:nvSpPr>
          <p:cNvPr id="8" name="Titolo 1" hidden="1">
            <a:extLst>
              <a:ext uri="{FF2B5EF4-FFF2-40B4-BE49-F238E27FC236}">
                <a16:creationId xmlns:a16="http://schemas.microsoft.com/office/drawing/2014/main" id="{9DDBC573-CC9F-8143-5055-B45FE891495A}"/>
              </a:ext>
            </a:extLst>
          </p:cNvPr>
          <p:cNvSpPr txBox="1">
            <a:spLocks/>
          </p:cNvSpPr>
          <p:nvPr/>
        </p:nvSpPr>
        <p:spPr>
          <a:xfrm>
            <a:off x="4394200" y="5166724"/>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0"/>
              <a:t>coders?</a:t>
            </a:r>
          </a:p>
        </p:txBody>
      </p:sp>
      <p:sp>
        <p:nvSpPr>
          <p:cNvPr id="10" name="CasellaDiTesto 9">
            <a:extLst>
              <a:ext uri="{FF2B5EF4-FFF2-40B4-BE49-F238E27FC236}">
                <a16:creationId xmlns:a16="http://schemas.microsoft.com/office/drawing/2014/main" id="{46D88E49-4727-FC57-B742-428DB160B8FD}"/>
              </a:ext>
            </a:extLst>
          </p:cNvPr>
          <p:cNvSpPr txBox="1"/>
          <p:nvPr/>
        </p:nvSpPr>
        <p:spPr>
          <a:xfrm>
            <a:off x="1346199" y="1625600"/>
            <a:ext cx="9677400" cy="2985433"/>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Ora si sfidano a colpi di </a:t>
            </a:r>
            <a:r>
              <a:rPr lang="it-IT" sz="2800">
                <a:solidFill>
                  <a:schemeClr val="accent1"/>
                </a:solidFill>
                <a:ea typeface="FOT-NewRodin Pro EB" panose="02020900000000000000" pitchFamily="18" charset="-128"/>
              </a:rPr>
              <a:t>attacchi informatici</a:t>
            </a:r>
            <a:r>
              <a:rPr lang="it-IT" sz="2800">
                <a:ea typeface="FOT-NewRodin Pro EB" panose="02020900000000000000" pitchFamily="18" charset="-128"/>
              </a:rPr>
              <a:t>, creando, trovando e sottraendosi preziosi </a:t>
            </a:r>
            <a:r>
              <a:rPr lang="it-IT" sz="2800">
                <a:solidFill>
                  <a:schemeClr val="accent1"/>
                </a:solidFill>
                <a:ea typeface="FOT-NewRodin Pro EB" panose="02020900000000000000" pitchFamily="18" charset="-128"/>
              </a:rPr>
              <a:t>potenziamenti</a:t>
            </a:r>
            <a:r>
              <a:rPr lang="it-IT" sz="2800">
                <a:ea typeface="FOT-NewRodin Pro EB" panose="02020900000000000000" pitchFamily="18" charset="-128"/>
              </a:rPr>
              <a:t>.</a:t>
            </a:r>
          </a:p>
          <a:p>
            <a:pPr>
              <a:spcBef>
                <a:spcPts val="1200"/>
              </a:spcBef>
            </a:pPr>
            <a:r>
              <a:rPr lang="it-IT" sz="2800">
                <a:ea typeface="FOT-NewRodin Pro EB" panose="02020900000000000000" pitchFamily="18" charset="-128"/>
              </a:rPr>
              <a:t>Tu sei un coder-androide. Il primo. L</a:t>
            </a:r>
            <a:r>
              <a:rPr lang="it-IT" sz="2800" spc="-2000">
                <a:ea typeface="FOT-NewRodin Pro EB" panose="02020900000000000000" pitchFamily="18" charset="-128"/>
              </a:rPr>
              <a:t>’</a:t>
            </a:r>
            <a:r>
              <a:rPr lang="it-IT" sz="2800">
                <a:ea typeface="FOT-NewRodin Pro EB" panose="02020900000000000000" pitchFamily="18" charset="-128"/>
              </a:rPr>
              <a:t>originale. E, purtroppo... il modello base. </a:t>
            </a:r>
          </a:p>
          <a:p>
            <a:pPr>
              <a:spcBef>
                <a:spcPts val="1200"/>
              </a:spcBef>
            </a:pPr>
            <a:r>
              <a:rPr lang="it-IT" sz="2800">
                <a:solidFill>
                  <a:schemeClr val="accent1"/>
                </a:solidFill>
                <a:ea typeface="FOT-NewRodin Pro EB" panose="02020900000000000000" pitchFamily="18" charset="-128"/>
              </a:rPr>
              <a:t>Dovrai farti valere.</a:t>
            </a:r>
          </a:p>
        </p:txBody>
      </p:sp>
      <p:sp>
        <p:nvSpPr>
          <p:cNvPr id="11" name="CasellaDiTesto 10">
            <a:extLst>
              <a:ext uri="{FF2B5EF4-FFF2-40B4-BE49-F238E27FC236}">
                <a16:creationId xmlns:a16="http://schemas.microsoft.com/office/drawing/2014/main" id="{2741A410-860D-D5EB-4F75-CD2A39443D8F}"/>
              </a:ext>
            </a:extLst>
          </p:cNvPr>
          <p:cNvSpPr txBox="1"/>
          <p:nvPr/>
        </p:nvSpPr>
        <p:spPr>
          <a:xfrm>
            <a:off x="-9531353" y="1625600"/>
            <a:ext cx="9677400" cy="1815882"/>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Nell</a:t>
            </a:r>
            <a:r>
              <a:rPr lang="it-IT" sz="2800" spc="-2000">
                <a:ea typeface="FOT-NewRodin Pro EB" panose="02020900000000000000" pitchFamily="18" charset="-128"/>
              </a:rPr>
              <a:t>’</a:t>
            </a:r>
            <a:r>
              <a:rPr lang="it-IT" sz="2800">
                <a:ea typeface="FOT-NewRodin Pro EB" panose="02020900000000000000" pitchFamily="18" charset="-128"/>
              </a:rPr>
              <a:t>azienda di Coders Corporation sono stati creati i </a:t>
            </a:r>
            <a:r>
              <a:rPr lang="it-IT" sz="2800">
                <a:solidFill>
                  <a:schemeClr val="accent1"/>
                </a:solidFill>
                <a:ea typeface="FOT-NewRodin Pro EB" panose="02020900000000000000" pitchFamily="18" charset="-128"/>
              </a:rPr>
              <a:t>coders-androidi</a:t>
            </a:r>
            <a:r>
              <a:rPr lang="it-IT" sz="2800">
                <a:ea typeface="FOT-NewRodin Pro EB" panose="02020900000000000000" pitchFamily="18" charset="-128"/>
              </a:rPr>
              <a:t>, una serie di developer robotici che hanno presto preso il controllo della struttura grazie ai loro </a:t>
            </a:r>
            <a:r>
              <a:rPr lang="it-IT" sz="2800">
                <a:solidFill>
                  <a:schemeClr val="accent1"/>
                </a:solidFill>
                <a:ea typeface="FOT-NewRodin Pro EB" panose="02020900000000000000" pitchFamily="18" charset="-128"/>
              </a:rPr>
              <a:t>poteri cibernetici.</a:t>
            </a:r>
          </a:p>
        </p:txBody>
      </p:sp>
    </p:spTree>
    <p:extLst>
      <p:ext uri="{BB962C8B-B14F-4D97-AF65-F5344CB8AC3E}">
        <p14:creationId xmlns:p14="http://schemas.microsoft.com/office/powerpoint/2010/main" val="32232882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010E3C8-7D3F-63E3-3971-D1006E057048}"/>
              </a:ext>
            </a:extLst>
          </p:cNvPr>
          <p:cNvSpPr/>
          <p:nvPr/>
        </p:nvSpPr>
        <p:spPr>
          <a:xfrm>
            <a:off x="0" y="5919018"/>
            <a:ext cx="12192000" cy="9389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1C956B37-7B86-8FF8-1069-88530FDAFB93}"/>
              </a:ext>
            </a:extLst>
          </p:cNvPr>
          <p:cNvPicPr>
            <a:picLocks noChangeAspect="1"/>
          </p:cNvPicPr>
          <p:nvPr/>
        </p:nvPicPr>
        <p:blipFill rotWithShape="1">
          <a:blip r:embed="rId2">
            <a:extLst>
              <a:ext uri="{28A0092B-C50C-407E-A947-70E740481C1C}">
                <a14:useLocalDpi xmlns:a14="http://schemas.microsoft.com/office/drawing/2010/main" val="0"/>
              </a:ext>
            </a:extLst>
          </a:blip>
          <a:srcRect l="70983" b="50435"/>
          <a:stretch/>
        </p:blipFill>
        <p:spPr>
          <a:xfrm rot="16200000">
            <a:off x="10914380" y="5585144"/>
            <a:ext cx="942343" cy="1612896"/>
          </a:xfrm>
          <a:prstGeom prst="rect">
            <a:avLst/>
          </a:prstGeom>
        </p:spPr>
      </p:pic>
      <p:pic>
        <p:nvPicPr>
          <p:cNvPr id="12" name="Immagine 11">
            <a:extLst>
              <a:ext uri="{FF2B5EF4-FFF2-40B4-BE49-F238E27FC236}">
                <a16:creationId xmlns:a16="http://schemas.microsoft.com/office/drawing/2014/main" id="{03E809CF-9ED1-363B-6E9B-D8FB1B793FAE}"/>
              </a:ext>
            </a:extLst>
          </p:cNvPr>
          <p:cNvPicPr>
            <a:picLocks noChangeAspect="1"/>
          </p:cNvPicPr>
          <p:nvPr/>
        </p:nvPicPr>
        <p:blipFill rotWithShape="1">
          <a:blip r:embed="rId3">
            <a:extLst>
              <a:ext uri="{28A0092B-C50C-407E-A947-70E740481C1C}">
                <a14:useLocalDpi xmlns:a14="http://schemas.microsoft.com/office/drawing/2010/main" val="0"/>
              </a:ext>
            </a:extLst>
          </a:blip>
          <a:srcRect r="71587" b="45760"/>
          <a:stretch/>
        </p:blipFill>
        <p:spPr>
          <a:xfrm rot="5400000">
            <a:off x="405341" y="5495425"/>
            <a:ext cx="933756" cy="1786166"/>
          </a:xfrm>
          <a:prstGeom prst="rect">
            <a:avLst/>
          </a:prstGeom>
        </p:spPr>
      </p:pic>
      <p:sp>
        <p:nvSpPr>
          <p:cNvPr id="2" name="Titolo 1">
            <a:extLst>
              <a:ext uri="{FF2B5EF4-FFF2-40B4-BE49-F238E27FC236}">
                <a16:creationId xmlns:a16="http://schemas.microsoft.com/office/drawing/2014/main" id="{B51D2F65-7442-963E-04DE-02ECE526429C}"/>
              </a:ext>
            </a:extLst>
          </p:cNvPr>
          <p:cNvSpPr>
            <a:spLocks noGrp="1"/>
          </p:cNvSpPr>
          <p:nvPr>
            <p:ph type="title"/>
          </p:nvPr>
        </p:nvSpPr>
        <p:spPr>
          <a:xfrm>
            <a:off x="1257300" y="4525564"/>
            <a:ext cx="10515600" cy="1325563"/>
          </a:xfrm>
        </p:spPr>
        <p:txBody>
          <a:bodyPr>
            <a:noAutofit/>
          </a:bodyPr>
          <a:lstStyle/>
          <a:p>
            <a:r>
              <a:rPr lang="it-IT" sz="8800">
                <a:effectLst>
                  <a:outerShdw dist="38100" dir="8100000" algn="tr" rotWithShape="0">
                    <a:schemeClr val="accent1"/>
                  </a:outerShdw>
                </a:effectLst>
              </a:rPr>
              <a:t>How to</a:t>
            </a:r>
          </a:p>
        </p:txBody>
      </p:sp>
      <p:pic>
        <p:nvPicPr>
          <p:cNvPr id="193" name="Immagine 192">
            <a:extLst>
              <a:ext uri="{FF2B5EF4-FFF2-40B4-BE49-F238E27FC236}">
                <a16:creationId xmlns:a16="http://schemas.microsoft.com/office/drawing/2014/main" id="{4401F357-C067-8D96-8070-F5590254CF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793" y="4590551"/>
            <a:ext cx="879929" cy="1759857"/>
          </a:xfrm>
          <a:prstGeom prst="rect">
            <a:avLst/>
          </a:prstGeom>
          <a:effectLst>
            <a:outerShdw dist="76200" dir="13500000" sy="23000" kx="1200000" algn="br" rotWithShape="0">
              <a:prstClr val="black">
                <a:alpha val="10000"/>
              </a:prstClr>
            </a:outerShdw>
          </a:effectLst>
        </p:spPr>
      </p:pic>
      <p:pic>
        <p:nvPicPr>
          <p:cNvPr id="6" name="Immagine 5">
            <a:extLst>
              <a:ext uri="{FF2B5EF4-FFF2-40B4-BE49-F238E27FC236}">
                <a16:creationId xmlns:a16="http://schemas.microsoft.com/office/drawing/2014/main" id="{A355D0BF-74D6-4719-3D69-229A9E7868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3635" y="4590550"/>
            <a:ext cx="879929" cy="1759858"/>
          </a:xfrm>
          <a:prstGeom prst="rect">
            <a:avLst/>
          </a:prstGeom>
          <a:effectLst>
            <a:outerShdw dist="76200" dir="13500000" sy="23000" kx="1200000" algn="br" rotWithShape="0">
              <a:srgbClr val="000000">
                <a:alpha val="10000"/>
              </a:srgbClr>
            </a:outerShdw>
          </a:effectLst>
        </p:spPr>
      </p:pic>
      <p:sp>
        <p:nvSpPr>
          <p:cNvPr id="7" name="Titolo 1">
            <a:extLst>
              <a:ext uri="{FF2B5EF4-FFF2-40B4-BE49-F238E27FC236}">
                <a16:creationId xmlns:a16="http://schemas.microsoft.com/office/drawing/2014/main" id="{0F6BE066-3667-CD7A-9FE4-9F50262ABB34}"/>
              </a:ext>
            </a:extLst>
          </p:cNvPr>
          <p:cNvSpPr txBox="1">
            <a:spLocks/>
          </p:cNvSpPr>
          <p:nvPr/>
        </p:nvSpPr>
        <p:spPr>
          <a:xfrm>
            <a:off x="1257300" y="518834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0">
                <a:effectLst>
                  <a:outerShdw dist="38100" dir="8100000" algn="tr" rotWithShape="0">
                    <a:schemeClr val="accent1"/>
                  </a:outerShdw>
                </a:effectLst>
              </a:rPr>
              <a:t>play?</a:t>
            </a:r>
          </a:p>
        </p:txBody>
      </p:sp>
      <p:sp>
        <p:nvSpPr>
          <p:cNvPr id="9" name="CasellaDiTesto 8">
            <a:extLst>
              <a:ext uri="{FF2B5EF4-FFF2-40B4-BE49-F238E27FC236}">
                <a16:creationId xmlns:a16="http://schemas.microsoft.com/office/drawing/2014/main" id="{A290EB8B-D8FF-4EBB-4606-566A9AAC69C5}"/>
              </a:ext>
            </a:extLst>
          </p:cNvPr>
          <p:cNvSpPr txBox="1"/>
          <p:nvPr/>
        </p:nvSpPr>
        <p:spPr>
          <a:xfrm>
            <a:off x="1104899" y="1644033"/>
            <a:ext cx="9918700" cy="2800767"/>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Questo è un </a:t>
            </a:r>
            <a:r>
              <a:rPr lang="it-IT" sz="2800">
                <a:solidFill>
                  <a:schemeClr val="accent1"/>
                </a:solidFill>
                <a:ea typeface="FOT-NewRodin Pro EB" panose="02020900000000000000" pitchFamily="18" charset="-128"/>
              </a:rPr>
              <a:t>TBS* game. </a:t>
            </a:r>
            <a:r>
              <a:rPr lang="it-IT" sz="2800">
                <a:ea typeface="FOT-NewRodin Pro EB" panose="02020900000000000000" pitchFamily="18" charset="-128"/>
              </a:rPr>
              <a:t>Le sfide sono basate su turni. Ogni coder-androide ha la sua </a:t>
            </a:r>
            <a:r>
              <a:rPr lang="it-IT" sz="2000">
                <a:solidFill>
                  <a:schemeClr val="accent1"/>
                </a:solidFill>
                <a:ea typeface="FOT-NewRodin Pro EB" panose="02020900000000000000" pitchFamily="18" charset="-128"/>
              </a:rPr>
              <a:t>ENERGY, ATTACK POWER </a:t>
            </a:r>
            <a:r>
              <a:rPr lang="it-IT" sz="2800">
                <a:ea typeface="FOT-NewRodin Pro EB" panose="02020900000000000000" pitchFamily="18" charset="-128"/>
              </a:rPr>
              <a:t>e</a:t>
            </a:r>
            <a:r>
              <a:rPr lang="it-IT" sz="2000">
                <a:solidFill>
                  <a:schemeClr val="accent1"/>
                </a:solidFill>
                <a:ea typeface="FOT-NewRodin Pro EB" panose="02020900000000000000" pitchFamily="18" charset="-128"/>
              </a:rPr>
              <a:t> DEFENSE</a:t>
            </a:r>
            <a:r>
              <a:rPr lang="it-IT" sz="2400">
                <a:ea typeface="FOT-NewRodin Pro EB" panose="02020900000000000000" pitchFamily="18" charset="-128"/>
              </a:rPr>
              <a:t>, </a:t>
            </a:r>
            <a:r>
              <a:rPr lang="it-IT" sz="2800">
                <a:ea typeface="FOT-NewRodin Pro EB" panose="02020900000000000000" pitchFamily="18" charset="-128"/>
              </a:rPr>
              <a:t>ma potrà usare i </a:t>
            </a:r>
            <a:r>
              <a:rPr lang="it-IT" sz="2000">
                <a:solidFill>
                  <a:schemeClr val="accent1"/>
                </a:solidFill>
                <a:ea typeface="FOT-NewRodin Pro EB" panose="02020900000000000000" pitchFamily="18" charset="-128"/>
              </a:rPr>
              <a:t>CHIPz</a:t>
            </a:r>
            <a:r>
              <a:rPr lang="it-IT" sz="2800">
                <a:ea typeface="FOT-NewRodin Pro EB" panose="02020900000000000000" pitchFamily="18" charset="-128"/>
              </a:rPr>
              <a:t> per alterare ogni turno i valori suoi e dell</a:t>
            </a:r>
            <a:r>
              <a:rPr lang="it-IT" sz="2800" spc="-2000">
                <a:ea typeface="FOT-NewRodin Pro EB" panose="02020900000000000000" pitchFamily="18" charset="-128"/>
              </a:rPr>
              <a:t>’</a:t>
            </a:r>
            <a:r>
              <a:rPr lang="it-IT" sz="2800">
                <a:ea typeface="FOT-NewRodin Pro EB" panose="02020900000000000000" pitchFamily="18" charset="-128"/>
              </a:rPr>
              <a:t>avversario.</a:t>
            </a:r>
          </a:p>
          <a:p>
            <a:pPr>
              <a:spcBef>
                <a:spcPts val="1200"/>
              </a:spcBef>
            </a:pPr>
            <a:endParaRPr lang="it-IT" sz="2800">
              <a:solidFill>
                <a:schemeClr val="accent1"/>
              </a:solidFill>
              <a:ea typeface="FOT-NewRodin Pro EB" panose="02020900000000000000" pitchFamily="18" charset="-128"/>
            </a:endParaRPr>
          </a:p>
          <a:p>
            <a:pPr algn="r">
              <a:spcBef>
                <a:spcPts val="1200"/>
              </a:spcBef>
            </a:pPr>
            <a:r>
              <a:rPr lang="it-IT" sz="1600">
                <a:ea typeface="FOT-NewRodin Pro EB" panose="02020900000000000000" pitchFamily="18" charset="-128"/>
              </a:rPr>
              <a:t>*turn based strategy</a:t>
            </a:r>
            <a:endParaRPr lang="it-IT" sz="1600">
              <a:solidFill>
                <a:schemeClr val="accent1"/>
              </a:solidFill>
              <a:ea typeface="FOT-NewRodin Pro EB" panose="02020900000000000000" pitchFamily="18" charset="-128"/>
            </a:endParaRPr>
          </a:p>
        </p:txBody>
      </p:sp>
      <p:sp>
        <p:nvSpPr>
          <p:cNvPr id="15" name="CasellaDiTesto 14">
            <a:extLst>
              <a:ext uri="{FF2B5EF4-FFF2-40B4-BE49-F238E27FC236}">
                <a16:creationId xmlns:a16="http://schemas.microsoft.com/office/drawing/2014/main" id="{43C8F33D-56C9-96E3-F102-3ED876CA6038}"/>
              </a:ext>
            </a:extLst>
          </p:cNvPr>
          <p:cNvSpPr txBox="1"/>
          <p:nvPr/>
        </p:nvSpPr>
        <p:spPr>
          <a:xfrm>
            <a:off x="12192000" y="1626282"/>
            <a:ext cx="9918700" cy="1815882"/>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I </a:t>
            </a:r>
            <a:r>
              <a:rPr lang="it-IT" sz="2000">
                <a:solidFill>
                  <a:schemeClr val="accent1"/>
                </a:solidFill>
                <a:ea typeface="FOT-NewRodin Pro EB" panose="02020900000000000000" pitchFamily="18" charset="-128"/>
              </a:rPr>
              <a:t>CHIPz</a:t>
            </a:r>
            <a:r>
              <a:rPr lang="it-IT" sz="2800">
                <a:ea typeface="FOT-NewRodin Pro EB" panose="02020900000000000000" pitchFamily="18" charset="-128"/>
              </a:rPr>
              <a:t> sono </a:t>
            </a:r>
            <a:r>
              <a:rPr lang="it-IT" sz="2800">
                <a:solidFill>
                  <a:schemeClr val="accent1"/>
                </a:solidFill>
                <a:ea typeface="FOT-NewRodin Pro EB" panose="02020900000000000000" pitchFamily="18" charset="-128"/>
              </a:rPr>
              <a:t>potenziamenti</a:t>
            </a:r>
            <a:r>
              <a:rPr lang="it-IT" sz="2800">
                <a:ea typeface="FOT-NewRodin Pro EB" panose="02020900000000000000" pitchFamily="18" charset="-128"/>
              </a:rPr>
              <a:t> da collezionare durante il gioco e da usare per formare un </a:t>
            </a:r>
            <a:r>
              <a:rPr lang="it-IT" sz="2800">
                <a:solidFill>
                  <a:schemeClr val="accent1"/>
                </a:solidFill>
                <a:ea typeface="FOT-NewRodin Pro EB" panose="02020900000000000000" pitchFamily="18" charset="-128"/>
              </a:rPr>
              <a:t>mazzo da battaglia. </a:t>
            </a:r>
            <a:r>
              <a:rPr lang="it-IT" sz="2800">
                <a:ea typeface="FOT-NewRodin Pro EB" panose="02020900000000000000" pitchFamily="18" charset="-128"/>
              </a:rPr>
              <a:t>Li si può trovare nella </a:t>
            </a:r>
            <a:r>
              <a:rPr lang="it-IT" sz="2800">
                <a:solidFill>
                  <a:schemeClr val="accent1"/>
                </a:solidFill>
                <a:ea typeface="FOT-NewRodin Pro EB" panose="02020900000000000000" pitchFamily="18" charset="-128"/>
              </a:rPr>
              <a:t>mappa</a:t>
            </a:r>
            <a:r>
              <a:rPr lang="it-IT" sz="2800">
                <a:ea typeface="FOT-NewRodin Pro EB" panose="02020900000000000000" pitchFamily="18" charset="-128"/>
              </a:rPr>
              <a:t>, ottenere come </a:t>
            </a:r>
            <a:r>
              <a:rPr lang="it-IT" sz="2800">
                <a:solidFill>
                  <a:schemeClr val="accent1"/>
                </a:solidFill>
                <a:ea typeface="FOT-NewRodin Pro EB" panose="02020900000000000000" pitchFamily="18" charset="-128"/>
              </a:rPr>
              <a:t>premio</a:t>
            </a:r>
            <a:r>
              <a:rPr lang="it-IT" sz="2800">
                <a:ea typeface="FOT-NewRodin Pro EB" panose="02020900000000000000" pitchFamily="18" charset="-128"/>
              </a:rPr>
              <a:t> o dal </a:t>
            </a:r>
            <a:r>
              <a:rPr lang="it-IT" sz="2800">
                <a:solidFill>
                  <a:schemeClr val="accent1"/>
                </a:solidFill>
                <a:ea typeface="FOT-NewRodin Pro EB" panose="02020900000000000000" pitchFamily="18" charset="-128"/>
              </a:rPr>
              <a:t>negozio</a:t>
            </a:r>
            <a:r>
              <a:rPr lang="it-IT" sz="2800">
                <a:ea typeface="FOT-NewRodin Pro EB" panose="02020900000000000000" pitchFamily="18" charset="-128"/>
              </a:rPr>
              <a:t>.</a:t>
            </a:r>
          </a:p>
        </p:txBody>
      </p:sp>
    </p:spTree>
    <p:extLst>
      <p:ext uri="{BB962C8B-B14F-4D97-AF65-F5344CB8AC3E}">
        <p14:creationId xmlns:p14="http://schemas.microsoft.com/office/powerpoint/2010/main" val="1686624843"/>
      </p:ext>
    </p:extLst>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7 4.81481E-6 L 0.94193 4.81481E-6 " pathEditMode="relative" rAng="0" ptsTypes="AA">
                                      <p:cBhvr>
                                        <p:cTn id="6" dur="6000" fill="hold"/>
                                        <p:tgtEl>
                                          <p:spTgt spid="193"/>
                                        </p:tgtEl>
                                        <p:attrNameLst>
                                          <p:attrName>ppt_x</p:attrName>
                                          <p:attrName>ppt_y</p:attrName>
                                        </p:attrNameLst>
                                      </p:cBhvr>
                                      <p:rCtr x="47096" y="0"/>
                                    </p:animMotion>
                                  </p:childTnLst>
                                </p:cTn>
                              </p:par>
                            </p:childTnLst>
                          </p:cTn>
                        </p:par>
                        <p:par>
                          <p:cTn id="7" fill="hold">
                            <p:stCondLst>
                              <p:cond delay="6000"/>
                            </p:stCondLst>
                            <p:childTnLst>
                              <p:par>
                                <p:cTn id="8" presetID="1" presetClass="exit" presetSubtype="0" fill="hold" nodeType="afterEffect">
                                  <p:stCondLst>
                                    <p:cond delay="0"/>
                                  </p:stCondLst>
                                  <p:childTnLst>
                                    <p:set>
                                      <p:cBhvr>
                                        <p:cTn id="9" dur="1" fill="hold">
                                          <p:stCondLst>
                                            <p:cond delay="0"/>
                                          </p:stCondLst>
                                        </p:cTn>
                                        <p:tgtEl>
                                          <p:spTgt spid="193"/>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010E3C8-7D3F-63E3-3971-D1006E057048}"/>
              </a:ext>
            </a:extLst>
          </p:cNvPr>
          <p:cNvSpPr/>
          <p:nvPr/>
        </p:nvSpPr>
        <p:spPr>
          <a:xfrm>
            <a:off x="0" y="5919018"/>
            <a:ext cx="12192000" cy="9389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1C956B37-7B86-8FF8-1069-88530FDAFB93}"/>
              </a:ext>
            </a:extLst>
          </p:cNvPr>
          <p:cNvPicPr>
            <a:picLocks noChangeAspect="1"/>
          </p:cNvPicPr>
          <p:nvPr/>
        </p:nvPicPr>
        <p:blipFill rotWithShape="1">
          <a:blip r:embed="rId2">
            <a:extLst>
              <a:ext uri="{28A0092B-C50C-407E-A947-70E740481C1C}">
                <a14:useLocalDpi xmlns:a14="http://schemas.microsoft.com/office/drawing/2010/main" val="0"/>
              </a:ext>
            </a:extLst>
          </a:blip>
          <a:srcRect l="70983" b="50435"/>
          <a:stretch/>
        </p:blipFill>
        <p:spPr>
          <a:xfrm rot="16200000">
            <a:off x="10914380" y="5585144"/>
            <a:ext cx="942343" cy="1612896"/>
          </a:xfrm>
          <a:prstGeom prst="rect">
            <a:avLst/>
          </a:prstGeom>
        </p:spPr>
      </p:pic>
      <p:pic>
        <p:nvPicPr>
          <p:cNvPr id="12" name="Immagine 11">
            <a:extLst>
              <a:ext uri="{FF2B5EF4-FFF2-40B4-BE49-F238E27FC236}">
                <a16:creationId xmlns:a16="http://schemas.microsoft.com/office/drawing/2014/main" id="{03E809CF-9ED1-363B-6E9B-D8FB1B793FAE}"/>
              </a:ext>
            </a:extLst>
          </p:cNvPr>
          <p:cNvPicPr>
            <a:picLocks noChangeAspect="1"/>
          </p:cNvPicPr>
          <p:nvPr/>
        </p:nvPicPr>
        <p:blipFill rotWithShape="1">
          <a:blip r:embed="rId3">
            <a:extLst>
              <a:ext uri="{28A0092B-C50C-407E-A947-70E740481C1C}">
                <a14:useLocalDpi xmlns:a14="http://schemas.microsoft.com/office/drawing/2010/main" val="0"/>
              </a:ext>
            </a:extLst>
          </a:blip>
          <a:srcRect r="71587" b="45760"/>
          <a:stretch/>
        </p:blipFill>
        <p:spPr>
          <a:xfrm rot="5400000">
            <a:off x="405341" y="5495425"/>
            <a:ext cx="933756" cy="1786166"/>
          </a:xfrm>
          <a:prstGeom prst="rect">
            <a:avLst/>
          </a:prstGeom>
        </p:spPr>
      </p:pic>
      <p:sp>
        <p:nvSpPr>
          <p:cNvPr id="2" name="Titolo 1">
            <a:extLst>
              <a:ext uri="{FF2B5EF4-FFF2-40B4-BE49-F238E27FC236}">
                <a16:creationId xmlns:a16="http://schemas.microsoft.com/office/drawing/2014/main" id="{B51D2F65-7442-963E-04DE-02ECE526429C}"/>
              </a:ext>
            </a:extLst>
          </p:cNvPr>
          <p:cNvSpPr>
            <a:spLocks noGrp="1"/>
          </p:cNvSpPr>
          <p:nvPr>
            <p:ph type="title"/>
          </p:nvPr>
        </p:nvSpPr>
        <p:spPr>
          <a:xfrm>
            <a:off x="1257300" y="4525564"/>
            <a:ext cx="10515600" cy="1325563"/>
          </a:xfrm>
        </p:spPr>
        <p:txBody>
          <a:bodyPr>
            <a:noAutofit/>
          </a:bodyPr>
          <a:lstStyle/>
          <a:p>
            <a:r>
              <a:rPr lang="it-IT" sz="8800">
                <a:effectLst>
                  <a:outerShdw dist="38100" dir="8100000" algn="tr" rotWithShape="0">
                    <a:schemeClr val="accent1"/>
                  </a:outerShdw>
                </a:effectLst>
              </a:rPr>
              <a:t>How to</a:t>
            </a:r>
          </a:p>
        </p:txBody>
      </p:sp>
      <p:pic>
        <p:nvPicPr>
          <p:cNvPr id="6" name="Immagine 5">
            <a:extLst>
              <a:ext uri="{FF2B5EF4-FFF2-40B4-BE49-F238E27FC236}">
                <a16:creationId xmlns:a16="http://schemas.microsoft.com/office/drawing/2014/main" id="{A355D0BF-74D6-4719-3D69-229A9E786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3635" y="4590550"/>
            <a:ext cx="879929" cy="1759858"/>
          </a:xfrm>
          <a:prstGeom prst="rect">
            <a:avLst/>
          </a:prstGeom>
          <a:effectLst>
            <a:outerShdw dist="76200" dir="13500000" sy="23000" kx="1200000" algn="br" rotWithShape="0">
              <a:srgbClr val="000000">
                <a:alpha val="10000"/>
              </a:srgbClr>
            </a:outerShdw>
          </a:effectLst>
        </p:spPr>
      </p:pic>
      <p:sp>
        <p:nvSpPr>
          <p:cNvPr id="7" name="Titolo 1">
            <a:extLst>
              <a:ext uri="{FF2B5EF4-FFF2-40B4-BE49-F238E27FC236}">
                <a16:creationId xmlns:a16="http://schemas.microsoft.com/office/drawing/2014/main" id="{0F6BE066-3667-CD7A-9FE4-9F50262ABB34}"/>
              </a:ext>
            </a:extLst>
          </p:cNvPr>
          <p:cNvSpPr txBox="1">
            <a:spLocks/>
          </p:cNvSpPr>
          <p:nvPr/>
        </p:nvSpPr>
        <p:spPr>
          <a:xfrm>
            <a:off x="1257300" y="518834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0">
                <a:effectLst>
                  <a:outerShdw dist="38100" dir="8100000" algn="tr" rotWithShape="0">
                    <a:schemeClr val="accent1"/>
                  </a:outerShdw>
                </a:effectLst>
              </a:rPr>
              <a:t>play?</a:t>
            </a:r>
          </a:p>
        </p:txBody>
      </p:sp>
      <p:sp>
        <p:nvSpPr>
          <p:cNvPr id="3" name="CasellaDiTesto 2">
            <a:extLst>
              <a:ext uri="{FF2B5EF4-FFF2-40B4-BE49-F238E27FC236}">
                <a16:creationId xmlns:a16="http://schemas.microsoft.com/office/drawing/2014/main" id="{109DA04F-F709-913E-11B6-E8D8F876F487}"/>
              </a:ext>
            </a:extLst>
          </p:cNvPr>
          <p:cNvSpPr txBox="1"/>
          <p:nvPr/>
        </p:nvSpPr>
        <p:spPr>
          <a:xfrm>
            <a:off x="1136650" y="1626282"/>
            <a:ext cx="9918700" cy="1815882"/>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I </a:t>
            </a:r>
            <a:r>
              <a:rPr lang="it-IT" sz="2000">
                <a:solidFill>
                  <a:schemeClr val="accent1"/>
                </a:solidFill>
                <a:ea typeface="FOT-NewRodin Pro EB" panose="02020900000000000000" pitchFamily="18" charset="-128"/>
              </a:rPr>
              <a:t>CHIPz</a:t>
            </a:r>
            <a:r>
              <a:rPr lang="it-IT" sz="2800">
                <a:ea typeface="FOT-NewRodin Pro EB" panose="02020900000000000000" pitchFamily="18" charset="-128"/>
              </a:rPr>
              <a:t> sono </a:t>
            </a:r>
            <a:r>
              <a:rPr lang="it-IT" sz="2800">
                <a:solidFill>
                  <a:schemeClr val="accent1"/>
                </a:solidFill>
                <a:ea typeface="FOT-NewRodin Pro EB" panose="02020900000000000000" pitchFamily="18" charset="-128"/>
              </a:rPr>
              <a:t>potenziamenti</a:t>
            </a:r>
            <a:r>
              <a:rPr lang="it-IT" sz="2800">
                <a:ea typeface="FOT-NewRodin Pro EB" panose="02020900000000000000" pitchFamily="18" charset="-128"/>
              </a:rPr>
              <a:t> da collezionare durante il gioco e da usare per formare un </a:t>
            </a:r>
            <a:r>
              <a:rPr lang="it-IT" sz="2800">
                <a:solidFill>
                  <a:schemeClr val="accent1"/>
                </a:solidFill>
                <a:ea typeface="FOT-NewRodin Pro EB" panose="02020900000000000000" pitchFamily="18" charset="-128"/>
              </a:rPr>
              <a:t>mazzo da battaglia. </a:t>
            </a:r>
            <a:r>
              <a:rPr lang="it-IT" sz="2800">
                <a:ea typeface="FOT-NewRodin Pro EB" panose="02020900000000000000" pitchFamily="18" charset="-128"/>
              </a:rPr>
              <a:t>Li si può trovare nella </a:t>
            </a:r>
            <a:r>
              <a:rPr lang="it-IT" sz="2800">
                <a:solidFill>
                  <a:schemeClr val="accent1"/>
                </a:solidFill>
                <a:ea typeface="FOT-NewRodin Pro EB" panose="02020900000000000000" pitchFamily="18" charset="-128"/>
              </a:rPr>
              <a:t>mappa</a:t>
            </a:r>
            <a:r>
              <a:rPr lang="it-IT" sz="2800">
                <a:ea typeface="FOT-NewRodin Pro EB" panose="02020900000000000000" pitchFamily="18" charset="-128"/>
              </a:rPr>
              <a:t>, ottenere come </a:t>
            </a:r>
            <a:r>
              <a:rPr lang="it-IT" sz="2800">
                <a:solidFill>
                  <a:schemeClr val="accent1"/>
                </a:solidFill>
                <a:ea typeface="FOT-NewRodin Pro EB" panose="02020900000000000000" pitchFamily="18" charset="-128"/>
              </a:rPr>
              <a:t>premio</a:t>
            </a:r>
            <a:r>
              <a:rPr lang="it-IT" sz="2800">
                <a:ea typeface="FOT-NewRodin Pro EB" panose="02020900000000000000" pitchFamily="18" charset="-128"/>
              </a:rPr>
              <a:t> o dal </a:t>
            </a:r>
            <a:r>
              <a:rPr lang="it-IT" sz="2800">
                <a:solidFill>
                  <a:schemeClr val="accent1"/>
                </a:solidFill>
                <a:ea typeface="FOT-NewRodin Pro EB" panose="02020900000000000000" pitchFamily="18" charset="-128"/>
              </a:rPr>
              <a:t>negozio</a:t>
            </a:r>
            <a:r>
              <a:rPr lang="it-IT" sz="2800">
                <a:ea typeface="FOT-NewRodin Pro EB" panose="02020900000000000000" pitchFamily="18" charset="-128"/>
              </a:rPr>
              <a:t>.</a:t>
            </a:r>
          </a:p>
        </p:txBody>
      </p:sp>
      <p:sp>
        <p:nvSpPr>
          <p:cNvPr id="5" name="CasellaDiTesto 4">
            <a:extLst>
              <a:ext uri="{FF2B5EF4-FFF2-40B4-BE49-F238E27FC236}">
                <a16:creationId xmlns:a16="http://schemas.microsoft.com/office/drawing/2014/main" id="{EE9EB627-CB2A-9925-918C-C430169FD5DC}"/>
              </a:ext>
            </a:extLst>
          </p:cNvPr>
          <p:cNvSpPr txBox="1"/>
          <p:nvPr/>
        </p:nvSpPr>
        <p:spPr>
          <a:xfrm>
            <a:off x="-9933214" y="1644033"/>
            <a:ext cx="9918700" cy="2800767"/>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Questo è un </a:t>
            </a:r>
            <a:r>
              <a:rPr lang="it-IT" sz="2800">
                <a:solidFill>
                  <a:schemeClr val="accent1"/>
                </a:solidFill>
                <a:ea typeface="FOT-NewRodin Pro EB" panose="02020900000000000000" pitchFamily="18" charset="-128"/>
              </a:rPr>
              <a:t>TBS* game. </a:t>
            </a:r>
            <a:r>
              <a:rPr lang="it-IT" sz="2800">
                <a:ea typeface="FOT-NewRodin Pro EB" panose="02020900000000000000" pitchFamily="18" charset="-128"/>
              </a:rPr>
              <a:t>Le sfide sono basate su turni. Ogni coder-androide ha la sua </a:t>
            </a:r>
            <a:r>
              <a:rPr lang="it-IT" sz="2000">
                <a:solidFill>
                  <a:schemeClr val="accent1"/>
                </a:solidFill>
                <a:ea typeface="FOT-NewRodin Pro EB" panose="02020900000000000000" pitchFamily="18" charset="-128"/>
              </a:rPr>
              <a:t>ENERGY, ATTACK POWER </a:t>
            </a:r>
            <a:r>
              <a:rPr lang="it-IT" sz="2800">
                <a:ea typeface="FOT-NewRodin Pro EB" panose="02020900000000000000" pitchFamily="18" charset="-128"/>
              </a:rPr>
              <a:t>e</a:t>
            </a:r>
            <a:r>
              <a:rPr lang="it-IT" sz="2000">
                <a:solidFill>
                  <a:schemeClr val="accent1"/>
                </a:solidFill>
                <a:ea typeface="FOT-NewRodin Pro EB" panose="02020900000000000000" pitchFamily="18" charset="-128"/>
              </a:rPr>
              <a:t> DEFENSE</a:t>
            </a:r>
            <a:r>
              <a:rPr lang="it-IT" sz="2400">
                <a:ea typeface="FOT-NewRodin Pro EB" panose="02020900000000000000" pitchFamily="18" charset="-128"/>
              </a:rPr>
              <a:t>, </a:t>
            </a:r>
            <a:r>
              <a:rPr lang="it-IT" sz="2800">
                <a:ea typeface="FOT-NewRodin Pro EB" panose="02020900000000000000" pitchFamily="18" charset="-128"/>
              </a:rPr>
              <a:t>ma potrà usare i </a:t>
            </a:r>
            <a:r>
              <a:rPr lang="it-IT" sz="2000">
                <a:solidFill>
                  <a:schemeClr val="accent1"/>
                </a:solidFill>
                <a:ea typeface="FOT-NewRodin Pro EB" panose="02020900000000000000" pitchFamily="18" charset="-128"/>
              </a:rPr>
              <a:t>CHIPz</a:t>
            </a:r>
            <a:r>
              <a:rPr lang="it-IT" sz="2800">
                <a:ea typeface="FOT-NewRodin Pro EB" panose="02020900000000000000" pitchFamily="18" charset="-128"/>
              </a:rPr>
              <a:t> per alterare ogni turno i valori suoi e dell</a:t>
            </a:r>
            <a:r>
              <a:rPr lang="it-IT" sz="2800" spc="-2000">
                <a:ea typeface="FOT-NewRodin Pro EB" panose="02020900000000000000" pitchFamily="18" charset="-128"/>
              </a:rPr>
              <a:t>’</a:t>
            </a:r>
            <a:r>
              <a:rPr lang="it-IT" sz="2800">
                <a:ea typeface="FOT-NewRodin Pro EB" panose="02020900000000000000" pitchFamily="18" charset="-128"/>
              </a:rPr>
              <a:t>avversario.</a:t>
            </a:r>
          </a:p>
          <a:p>
            <a:pPr>
              <a:spcBef>
                <a:spcPts val="1200"/>
              </a:spcBef>
            </a:pPr>
            <a:endParaRPr lang="it-IT" sz="2800">
              <a:solidFill>
                <a:schemeClr val="accent1"/>
              </a:solidFill>
              <a:ea typeface="FOT-NewRodin Pro EB" panose="02020900000000000000" pitchFamily="18" charset="-128"/>
            </a:endParaRPr>
          </a:p>
          <a:p>
            <a:pPr algn="r">
              <a:spcBef>
                <a:spcPts val="1200"/>
              </a:spcBef>
            </a:pPr>
            <a:r>
              <a:rPr lang="it-IT" sz="1600">
                <a:ea typeface="FOT-NewRodin Pro EB" panose="02020900000000000000" pitchFamily="18" charset="-128"/>
              </a:rPr>
              <a:t>*turn based strategy</a:t>
            </a:r>
            <a:endParaRPr lang="it-IT" sz="1600">
              <a:solidFill>
                <a:schemeClr val="accent1"/>
              </a:solidFill>
              <a:ea typeface="FOT-NewRodin Pro EB" panose="02020900000000000000" pitchFamily="18" charset="-128"/>
            </a:endParaRPr>
          </a:p>
        </p:txBody>
      </p:sp>
      <p:sp>
        <p:nvSpPr>
          <p:cNvPr id="8" name="CasellaDiTesto 7">
            <a:extLst>
              <a:ext uri="{FF2B5EF4-FFF2-40B4-BE49-F238E27FC236}">
                <a16:creationId xmlns:a16="http://schemas.microsoft.com/office/drawing/2014/main" id="{3E01D1A2-3A52-AD35-081F-5FD413A891E5}"/>
              </a:ext>
            </a:extLst>
          </p:cNvPr>
          <p:cNvSpPr txBox="1"/>
          <p:nvPr/>
        </p:nvSpPr>
        <p:spPr>
          <a:xfrm>
            <a:off x="12160250" y="1626282"/>
            <a:ext cx="9918700" cy="2831544"/>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Potrai acquistare i </a:t>
            </a:r>
            <a:r>
              <a:rPr kumimoji="0" lang="it-IT" sz="2000" b="0" i="0" u="none" strike="noStrike" kern="1200" cap="none" spc="0" normalizeH="0" baseline="0" noProof="0">
                <a:ln>
                  <a:noFill/>
                </a:ln>
                <a:effectLst/>
                <a:uLnTx/>
                <a:uFillTx/>
                <a:latin typeface="FOT-NewRodin Pro DB"/>
                <a:ea typeface="FOT-NewRodin Pro EB" panose="02020900000000000000" pitchFamily="18" charset="-128"/>
                <a:cs typeface="+mn-cs"/>
              </a:rPr>
              <a:t>CHIPz</a:t>
            </a:r>
            <a:r>
              <a:rPr lang="it-IT" sz="2800">
                <a:ea typeface="FOT-NewRodin Pro EB" panose="02020900000000000000" pitchFamily="18" charset="-128"/>
              </a:rPr>
              <a:t> e</a:t>
            </a:r>
            <a:r>
              <a:rPr lang="it-IT" sz="2800">
                <a:solidFill>
                  <a:schemeClr val="accent1"/>
                </a:solidFill>
                <a:ea typeface="FOT-NewRodin Pro EB" panose="02020900000000000000" pitchFamily="18" charset="-128"/>
              </a:rPr>
              <a:t> sbloccare nuovi personaggi </a:t>
            </a:r>
            <a:r>
              <a:rPr lang="it-IT" sz="2800">
                <a:ea typeface="FOT-NewRodin Pro EB" panose="02020900000000000000" pitchFamily="18" charset="-128"/>
              </a:rPr>
              <a:t>usando i punti ottenuti dalle sfide o scambiando le preziose capsule di </a:t>
            </a:r>
            <a:r>
              <a:rPr lang="it-IT" sz="2000">
                <a:solidFill>
                  <a:schemeClr val="accent1"/>
                </a:solidFill>
                <a:latin typeface="FOT-NewRodin Pro DB"/>
                <a:ea typeface="FOT-NewRodin Pro EB" panose="02020900000000000000" pitchFamily="18" charset="-128"/>
              </a:rPr>
              <a:t>EE-COFF</a:t>
            </a:r>
            <a:r>
              <a:rPr lang="it-IT" sz="2800">
                <a:solidFill>
                  <a:schemeClr val="accent1"/>
                </a:solidFill>
                <a:latin typeface="FOT-NewRodin Pro DB"/>
                <a:ea typeface="FOT-NewRodin Pro EB" panose="02020900000000000000" pitchFamily="18" charset="-128"/>
              </a:rPr>
              <a:t>, </a:t>
            </a:r>
            <a:r>
              <a:rPr lang="it-IT" sz="2800">
                <a:latin typeface="FOT-NewRodin Pro DB"/>
                <a:ea typeface="FOT-NewRodin Pro EB" panose="02020900000000000000" pitchFamily="18" charset="-128"/>
              </a:rPr>
              <a:t>che potrai vincere grazie ai </a:t>
            </a:r>
            <a:r>
              <a:rPr lang="it-IT" sz="2800">
                <a:solidFill>
                  <a:schemeClr val="accent1"/>
                </a:solidFill>
                <a:latin typeface="FOT-NewRodin Pro DB"/>
                <a:ea typeface="FOT-NewRodin Pro EB" panose="02020900000000000000" pitchFamily="18" charset="-128"/>
              </a:rPr>
              <a:t>quiz o altri minigiochi.</a:t>
            </a:r>
          </a:p>
          <a:p>
            <a:pPr>
              <a:spcBef>
                <a:spcPts val="1200"/>
              </a:spcBef>
            </a:pPr>
            <a:r>
              <a:rPr lang="it-IT" sz="2800">
                <a:latin typeface="FOT-NewRodin Pro DB"/>
                <a:ea typeface="FOT-NewRodin Pro EB" panose="02020900000000000000" pitchFamily="18" charset="-128"/>
              </a:rPr>
              <a:t>Userai le </a:t>
            </a:r>
            <a:r>
              <a:rPr lang="it-IT" sz="2000">
                <a:solidFill>
                  <a:schemeClr val="accent1"/>
                </a:solidFill>
                <a:latin typeface="FOT-NewRodin Pro DB"/>
                <a:ea typeface="FOT-NewRodin Pro EB" panose="02020900000000000000" pitchFamily="18" charset="-128"/>
              </a:rPr>
              <a:t>FRECCE</a:t>
            </a:r>
            <a:r>
              <a:rPr lang="it-IT" sz="2800">
                <a:latin typeface="FOT-NewRodin Pro DB"/>
                <a:ea typeface="FOT-NewRodin Pro EB" panose="02020900000000000000" pitchFamily="18" charset="-128"/>
              </a:rPr>
              <a:t> </a:t>
            </a:r>
            <a:r>
              <a:rPr lang="it-IT" sz="2800"/>
              <a:t>(o </a:t>
            </a:r>
            <a:r>
              <a:rPr lang="it-IT" sz="2000">
                <a:solidFill>
                  <a:schemeClr val="accent1"/>
                </a:solidFill>
                <a:latin typeface="FOT-NewRodin Pro DB"/>
                <a:ea typeface="FOT-NewRodin Pro EB" panose="02020900000000000000" pitchFamily="18" charset="-128"/>
              </a:rPr>
              <a:t>WASD</a:t>
            </a:r>
            <a:r>
              <a:rPr lang="it-IT" sz="2800"/>
              <a:t>) per muoverti</a:t>
            </a:r>
            <a:r>
              <a:rPr lang="it-IT" sz="2800">
                <a:latin typeface="FOT-NewRodin Pro DB"/>
                <a:ea typeface="FOT-NewRodin Pro EB" panose="02020900000000000000" pitchFamily="18" charset="-128"/>
              </a:rPr>
              <a:t>, </a:t>
            </a:r>
            <a:r>
              <a:rPr lang="it-IT" sz="2000">
                <a:solidFill>
                  <a:schemeClr val="accent1"/>
                </a:solidFill>
                <a:latin typeface="FOT-NewRodin Pro DB"/>
                <a:ea typeface="FOT-NewRodin Pro EB" panose="02020900000000000000" pitchFamily="18" charset="-128"/>
              </a:rPr>
              <a:t>SPACE </a:t>
            </a:r>
            <a:r>
              <a:rPr lang="it-IT" sz="2800">
                <a:latin typeface="FOT-NewRodin Pro DB"/>
                <a:ea typeface="FOT-NewRodin Pro EB" panose="02020900000000000000" pitchFamily="18" charset="-128"/>
              </a:rPr>
              <a:t>per interagire, </a:t>
            </a:r>
            <a:r>
              <a:rPr lang="it-IT" sz="2000">
                <a:solidFill>
                  <a:schemeClr val="accent1"/>
                </a:solidFill>
                <a:latin typeface="FOT-NewRodin Pro DB"/>
                <a:ea typeface="FOT-NewRodin Pro EB" panose="02020900000000000000" pitchFamily="18" charset="-128"/>
              </a:rPr>
              <a:t>↵ENTER</a:t>
            </a:r>
            <a:r>
              <a:rPr lang="it-IT" sz="2800">
                <a:latin typeface="FOT-NewRodin Pro DB"/>
                <a:ea typeface="FOT-NewRodin Pro EB" panose="02020900000000000000" pitchFamily="18" charset="-128"/>
              </a:rPr>
              <a:t> e </a:t>
            </a:r>
            <a:r>
              <a:rPr lang="it-IT" sz="2000">
                <a:solidFill>
                  <a:schemeClr val="accent1"/>
                </a:solidFill>
                <a:latin typeface="FOT-NewRodin Pro DB"/>
                <a:ea typeface="FOT-NewRodin Pro EB" panose="02020900000000000000" pitchFamily="18" charset="-128"/>
              </a:rPr>
              <a:t>Q</a:t>
            </a:r>
            <a:r>
              <a:rPr lang="it-IT" sz="2800">
                <a:latin typeface="FOT-NewRodin Pro DB"/>
                <a:ea typeface="FOT-NewRodin Pro EB" panose="02020900000000000000" pitchFamily="18" charset="-128"/>
              </a:rPr>
              <a:t> per selezionare o uscire.</a:t>
            </a:r>
            <a:endParaRPr lang="it-IT" sz="2800">
              <a:ea typeface="FOT-NewRodin Pro EB" panose="02020900000000000000" pitchFamily="18" charset="-128"/>
            </a:endParaRPr>
          </a:p>
        </p:txBody>
      </p:sp>
      <p:pic>
        <p:nvPicPr>
          <p:cNvPr id="11" name="Immagine 10">
            <a:extLst>
              <a:ext uri="{FF2B5EF4-FFF2-40B4-BE49-F238E27FC236}">
                <a16:creationId xmlns:a16="http://schemas.microsoft.com/office/drawing/2014/main" id="{510948AE-BF4E-5A5D-23FA-0D094786FD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579103" y="4590550"/>
            <a:ext cx="879929" cy="1759858"/>
          </a:xfrm>
          <a:prstGeom prst="rect">
            <a:avLst/>
          </a:prstGeom>
          <a:effectLst>
            <a:outerShdw dist="76200" dir="13500000" sy="23000" kx="1200000" algn="br" rotWithShape="0">
              <a:srgbClr val="000000">
                <a:alpha val="10000"/>
              </a:srgbClr>
            </a:outerShdw>
          </a:effectLst>
        </p:spPr>
      </p:pic>
    </p:spTree>
    <p:extLst>
      <p:ext uri="{BB962C8B-B14F-4D97-AF65-F5344CB8AC3E}">
        <p14:creationId xmlns:p14="http://schemas.microsoft.com/office/powerpoint/2010/main" val="1174003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250"/>
                                  </p:stCondLst>
                                  <p:childTnLst>
                                    <p:set>
                                      <p:cBhvr>
                                        <p:cTn id="6" dur="1" fill="hold">
                                          <p:stCondLst>
                                            <p:cond delay="9"/>
                                          </p:stCondLst>
                                        </p:cTn>
                                        <p:tgtEl>
                                          <p:spTgt spid="6"/>
                                        </p:tgtEl>
                                        <p:attrNameLst>
                                          <p:attrName>style.visibility</p:attrName>
                                        </p:attrNameLst>
                                      </p:cBhvr>
                                      <p:to>
                                        <p:strVal val="hidden"/>
                                      </p:to>
                                    </p:set>
                                  </p:childTnLst>
                                </p:cTn>
                              </p:par>
                              <p:par>
                                <p:cTn id="7" presetID="1" presetClass="entr" presetSubtype="0" fill="hold" nodeType="withEffect">
                                  <p:stCondLst>
                                    <p:cond delay="250"/>
                                  </p:stCondLst>
                                  <p:childTnLst>
                                    <p:set>
                                      <p:cBhvr>
                                        <p:cTn id="8" dur="1" fill="hold">
                                          <p:stCondLst>
                                            <p:cond delay="0"/>
                                          </p:stCondLst>
                                        </p:cTn>
                                        <p:tgtEl>
                                          <p:spTgt spid="11"/>
                                        </p:tgtEl>
                                        <p:attrNameLst>
                                          <p:attrName>style.visibility</p:attrName>
                                        </p:attrNameLst>
                                      </p:cBhvr>
                                      <p:to>
                                        <p:strVal val="visible"/>
                                      </p:to>
                                    </p:set>
                                  </p:childTnLst>
                                </p:cTn>
                              </p:par>
                              <p:par>
                                <p:cTn id="9" presetID="35" presetClass="path" presetSubtype="0" accel="50000" decel="50000" fill="hold" nodeType="withEffect">
                                  <p:stCondLst>
                                    <p:cond delay="250"/>
                                  </p:stCondLst>
                                  <p:childTnLst>
                                    <p:animMotion origin="layout" path="M 0 0 L -0.25 0 E" pathEditMode="relative" ptsTypes="">
                                      <p:cBhvr>
                                        <p:cTn id="10" dur="2000" fill="hold"/>
                                        <p:tgtEl>
                                          <p:spTgt spid="11"/>
                                        </p:tgtEl>
                                        <p:attrNameLst>
                                          <p:attrName>ppt_x</p:attrName>
                                          <p:attrName>ppt_y</p:attrName>
                                        </p:attrNameLst>
                                      </p:cBhvr>
                                    </p:animMotion>
                                  </p:childTnLst>
                                </p:cTn>
                              </p:par>
                            </p:childTnLst>
                          </p:cTn>
                        </p:par>
                        <p:par>
                          <p:cTn id="11" fill="hold">
                            <p:stCondLst>
                              <p:cond delay="2250"/>
                            </p:stCondLst>
                            <p:childTnLst>
                              <p:par>
                                <p:cTn id="12" presetID="35" presetClass="path" presetSubtype="0" accel="50000" decel="50000" fill="hold" nodeType="afterEffect">
                                  <p:stCondLst>
                                    <p:cond delay="0"/>
                                  </p:stCondLst>
                                  <p:childTnLst>
                                    <p:animMotion origin="layout" path="M 0 0 L -0.25 0 E" pathEditMode="relative" ptsTypes="">
                                      <p:cBhvr>
                                        <p:cTn id="13" dur="10" fill="hold"/>
                                        <p:tgtEl>
                                          <p:spTgt spid="6"/>
                                        </p:tgtEl>
                                        <p:attrNameLst>
                                          <p:attrName>ppt_x</p:attrName>
                                          <p:attrName>ppt_y</p:attrName>
                                        </p:attrNameLst>
                                      </p:cBhvr>
                                    </p:animMotion>
                                  </p:childTnLst>
                                </p:cTn>
                              </p:par>
                              <p:par>
                                <p:cTn id="14" presetID="1" presetClass="exit" presetSubtype="0" fill="hold" nodeType="withEffect">
                                  <p:stCondLst>
                                    <p:cond delay="0"/>
                                  </p:stCondLst>
                                  <p:childTnLst>
                                    <p:set>
                                      <p:cBhvr>
                                        <p:cTn id="15" dur="1" fill="hold">
                                          <p:stCondLst>
                                            <p:cond delay="0"/>
                                          </p:stCondLst>
                                        </p:cTn>
                                        <p:tgtEl>
                                          <p:spTgt spid="11"/>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hidden="1">
            <a:extLst>
              <a:ext uri="{FF2B5EF4-FFF2-40B4-BE49-F238E27FC236}">
                <a16:creationId xmlns:a16="http://schemas.microsoft.com/office/drawing/2014/main" id="{109DA04F-F709-913E-11B6-E8D8F876F487}"/>
              </a:ext>
            </a:extLst>
          </p:cNvPr>
          <p:cNvSpPr txBox="1"/>
          <p:nvPr/>
        </p:nvSpPr>
        <p:spPr>
          <a:xfrm>
            <a:off x="1136650" y="1626282"/>
            <a:ext cx="9918700" cy="2831544"/>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Potrai acquistare i </a:t>
            </a:r>
            <a:r>
              <a:rPr kumimoji="0" lang="it-IT" sz="2000" b="0" i="0" u="none" strike="noStrike" kern="1200" cap="none" spc="0" normalizeH="0" baseline="0" noProof="0">
                <a:ln>
                  <a:noFill/>
                </a:ln>
                <a:effectLst/>
                <a:uLnTx/>
                <a:uFillTx/>
                <a:latin typeface="FOT-NewRodin Pro DB"/>
                <a:ea typeface="FOT-NewRodin Pro EB" panose="02020900000000000000" pitchFamily="18" charset="-128"/>
                <a:cs typeface="+mn-cs"/>
              </a:rPr>
              <a:t>CHIPz</a:t>
            </a:r>
            <a:r>
              <a:rPr lang="it-IT" sz="2800">
                <a:ea typeface="FOT-NewRodin Pro EB" panose="02020900000000000000" pitchFamily="18" charset="-128"/>
              </a:rPr>
              <a:t> e</a:t>
            </a:r>
            <a:r>
              <a:rPr lang="it-IT" sz="2800">
                <a:solidFill>
                  <a:schemeClr val="accent1"/>
                </a:solidFill>
                <a:ea typeface="FOT-NewRodin Pro EB" panose="02020900000000000000" pitchFamily="18" charset="-128"/>
              </a:rPr>
              <a:t> sbloccare nuovi personaggi </a:t>
            </a:r>
            <a:r>
              <a:rPr lang="it-IT" sz="2800">
                <a:ea typeface="FOT-NewRodin Pro EB" panose="02020900000000000000" pitchFamily="18" charset="-128"/>
              </a:rPr>
              <a:t>usando i punti ottenuti dalle sfide o scambiando le preziose capsule di </a:t>
            </a:r>
            <a:r>
              <a:rPr lang="it-IT" sz="2000">
                <a:solidFill>
                  <a:schemeClr val="accent1"/>
                </a:solidFill>
                <a:latin typeface="FOT-NewRodin Pro DB"/>
                <a:ea typeface="FOT-NewRodin Pro EB" panose="02020900000000000000" pitchFamily="18" charset="-128"/>
              </a:rPr>
              <a:t>EE-COFF</a:t>
            </a:r>
            <a:r>
              <a:rPr lang="it-IT" sz="2800">
                <a:solidFill>
                  <a:schemeClr val="accent1"/>
                </a:solidFill>
                <a:latin typeface="FOT-NewRodin Pro DB"/>
                <a:ea typeface="FOT-NewRodin Pro EB" panose="02020900000000000000" pitchFamily="18" charset="-128"/>
              </a:rPr>
              <a:t>, </a:t>
            </a:r>
            <a:r>
              <a:rPr lang="it-IT" sz="2800">
                <a:latin typeface="FOT-NewRodin Pro DB"/>
                <a:ea typeface="FOT-NewRodin Pro EB" panose="02020900000000000000" pitchFamily="18" charset="-128"/>
              </a:rPr>
              <a:t>che potrai vincere grazie ai </a:t>
            </a:r>
            <a:r>
              <a:rPr lang="it-IT" sz="2800">
                <a:solidFill>
                  <a:schemeClr val="accent1"/>
                </a:solidFill>
                <a:latin typeface="FOT-NewRodin Pro DB"/>
                <a:ea typeface="FOT-NewRodin Pro EB" panose="02020900000000000000" pitchFamily="18" charset="-128"/>
              </a:rPr>
              <a:t>quiz o altri minigiochi.</a:t>
            </a:r>
          </a:p>
          <a:p>
            <a:pPr>
              <a:spcBef>
                <a:spcPts val="1200"/>
              </a:spcBef>
            </a:pPr>
            <a:r>
              <a:rPr lang="it-IT" sz="2800">
                <a:latin typeface="FOT-NewRodin Pro DB"/>
                <a:ea typeface="FOT-NewRodin Pro EB" panose="02020900000000000000" pitchFamily="18" charset="-128"/>
              </a:rPr>
              <a:t>Userai le </a:t>
            </a:r>
            <a:r>
              <a:rPr lang="it-IT" sz="2000">
                <a:solidFill>
                  <a:schemeClr val="accent1"/>
                </a:solidFill>
                <a:latin typeface="FOT-NewRodin Pro DB"/>
                <a:ea typeface="FOT-NewRodin Pro EB" panose="02020900000000000000" pitchFamily="18" charset="-128"/>
              </a:rPr>
              <a:t>FRECCE</a:t>
            </a:r>
            <a:r>
              <a:rPr lang="it-IT" sz="2800">
                <a:latin typeface="FOT-NewRodin Pro DB"/>
                <a:ea typeface="FOT-NewRodin Pro EB" panose="02020900000000000000" pitchFamily="18" charset="-128"/>
              </a:rPr>
              <a:t> </a:t>
            </a:r>
            <a:r>
              <a:rPr lang="it-IT" sz="2800"/>
              <a:t>(o </a:t>
            </a:r>
            <a:r>
              <a:rPr lang="it-IT" sz="2000">
                <a:solidFill>
                  <a:schemeClr val="accent1"/>
                </a:solidFill>
                <a:latin typeface="FOT-NewRodin Pro DB"/>
                <a:ea typeface="FOT-NewRodin Pro EB" panose="02020900000000000000" pitchFamily="18" charset="-128"/>
              </a:rPr>
              <a:t>WASD</a:t>
            </a:r>
            <a:r>
              <a:rPr lang="it-IT" sz="2800"/>
              <a:t>) per muoverti</a:t>
            </a:r>
            <a:r>
              <a:rPr lang="it-IT" sz="2800">
                <a:latin typeface="FOT-NewRodin Pro DB"/>
                <a:ea typeface="FOT-NewRodin Pro EB" panose="02020900000000000000" pitchFamily="18" charset="-128"/>
              </a:rPr>
              <a:t>, </a:t>
            </a:r>
            <a:r>
              <a:rPr lang="it-IT" sz="2000">
                <a:solidFill>
                  <a:schemeClr val="accent1"/>
                </a:solidFill>
                <a:latin typeface="FOT-NewRodin Pro DB"/>
                <a:ea typeface="FOT-NewRodin Pro EB" panose="02020900000000000000" pitchFamily="18" charset="-128"/>
              </a:rPr>
              <a:t>SPACE </a:t>
            </a:r>
            <a:r>
              <a:rPr lang="it-IT" sz="2800">
                <a:latin typeface="FOT-NewRodin Pro DB"/>
                <a:ea typeface="FOT-NewRodin Pro EB" panose="02020900000000000000" pitchFamily="18" charset="-128"/>
              </a:rPr>
              <a:t>per interagire, </a:t>
            </a:r>
            <a:r>
              <a:rPr lang="it-IT" sz="2000">
                <a:solidFill>
                  <a:schemeClr val="accent1"/>
                </a:solidFill>
                <a:latin typeface="FOT-NewRodin Pro DB"/>
                <a:ea typeface="FOT-NewRodin Pro EB" panose="02020900000000000000" pitchFamily="18" charset="-128"/>
              </a:rPr>
              <a:t>↵ENTER</a:t>
            </a:r>
            <a:r>
              <a:rPr lang="it-IT" sz="2800">
                <a:latin typeface="FOT-NewRodin Pro DB"/>
                <a:ea typeface="FOT-NewRodin Pro EB" panose="02020900000000000000" pitchFamily="18" charset="-128"/>
              </a:rPr>
              <a:t> e </a:t>
            </a:r>
            <a:r>
              <a:rPr lang="it-IT" sz="2000">
                <a:solidFill>
                  <a:schemeClr val="accent1"/>
                </a:solidFill>
                <a:latin typeface="FOT-NewRodin Pro DB"/>
                <a:ea typeface="FOT-NewRodin Pro EB" panose="02020900000000000000" pitchFamily="18" charset="-128"/>
              </a:rPr>
              <a:t>Q</a:t>
            </a:r>
            <a:r>
              <a:rPr lang="it-IT" sz="2800">
                <a:latin typeface="FOT-NewRodin Pro DB"/>
                <a:ea typeface="FOT-NewRodin Pro EB" panose="02020900000000000000" pitchFamily="18" charset="-128"/>
              </a:rPr>
              <a:t> per selezionare o uscire.</a:t>
            </a:r>
            <a:endParaRPr lang="it-IT" sz="2800">
              <a:ea typeface="FOT-NewRodin Pro EB" panose="02020900000000000000" pitchFamily="18" charset="-128"/>
            </a:endParaRPr>
          </a:p>
        </p:txBody>
      </p:sp>
      <p:sp>
        <p:nvSpPr>
          <p:cNvPr id="4" name="Rettangolo 3">
            <a:extLst>
              <a:ext uri="{FF2B5EF4-FFF2-40B4-BE49-F238E27FC236}">
                <a16:creationId xmlns:a16="http://schemas.microsoft.com/office/drawing/2014/main" id="{2010E3C8-7D3F-63E3-3971-D1006E057048}"/>
              </a:ext>
            </a:extLst>
          </p:cNvPr>
          <p:cNvSpPr/>
          <p:nvPr/>
        </p:nvSpPr>
        <p:spPr>
          <a:xfrm>
            <a:off x="0" y="5919018"/>
            <a:ext cx="12192000" cy="9389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1C956B37-7B86-8FF8-1069-88530FDAFB93}"/>
              </a:ext>
            </a:extLst>
          </p:cNvPr>
          <p:cNvPicPr>
            <a:picLocks noChangeAspect="1"/>
          </p:cNvPicPr>
          <p:nvPr/>
        </p:nvPicPr>
        <p:blipFill rotWithShape="1">
          <a:blip r:embed="rId2">
            <a:extLst>
              <a:ext uri="{28A0092B-C50C-407E-A947-70E740481C1C}">
                <a14:useLocalDpi xmlns:a14="http://schemas.microsoft.com/office/drawing/2010/main" val="0"/>
              </a:ext>
            </a:extLst>
          </a:blip>
          <a:srcRect l="70983" b="50435"/>
          <a:stretch/>
        </p:blipFill>
        <p:spPr>
          <a:xfrm rot="16200000">
            <a:off x="10914380" y="5585144"/>
            <a:ext cx="942343" cy="1612896"/>
          </a:xfrm>
          <a:prstGeom prst="rect">
            <a:avLst/>
          </a:prstGeom>
        </p:spPr>
      </p:pic>
      <p:pic>
        <p:nvPicPr>
          <p:cNvPr id="12" name="Immagine 11">
            <a:extLst>
              <a:ext uri="{FF2B5EF4-FFF2-40B4-BE49-F238E27FC236}">
                <a16:creationId xmlns:a16="http://schemas.microsoft.com/office/drawing/2014/main" id="{03E809CF-9ED1-363B-6E9B-D8FB1B793FAE}"/>
              </a:ext>
            </a:extLst>
          </p:cNvPr>
          <p:cNvPicPr>
            <a:picLocks noChangeAspect="1"/>
          </p:cNvPicPr>
          <p:nvPr/>
        </p:nvPicPr>
        <p:blipFill rotWithShape="1">
          <a:blip r:embed="rId3">
            <a:extLst>
              <a:ext uri="{28A0092B-C50C-407E-A947-70E740481C1C}">
                <a14:useLocalDpi xmlns:a14="http://schemas.microsoft.com/office/drawing/2010/main" val="0"/>
              </a:ext>
            </a:extLst>
          </a:blip>
          <a:srcRect r="71587" b="45760"/>
          <a:stretch/>
        </p:blipFill>
        <p:spPr>
          <a:xfrm rot="5400000">
            <a:off x="405341" y="5495425"/>
            <a:ext cx="933756" cy="1786166"/>
          </a:xfrm>
          <a:prstGeom prst="rect">
            <a:avLst/>
          </a:prstGeom>
        </p:spPr>
      </p:pic>
      <p:sp>
        <p:nvSpPr>
          <p:cNvPr id="2" name="Titolo 1">
            <a:extLst>
              <a:ext uri="{FF2B5EF4-FFF2-40B4-BE49-F238E27FC236}">
                <a16:creationId xmlns:a16="http://schemas.microsoft.com/office/drawing/2014/main" id="{B51D2F65-7442-963E-04DE-02ECE526429C}"/>
              </a:ext>
            </a:extLst>
          </p:cNvPr>
          <p:cNvSpPr>
            <a:spLocks noGrp="1"/>
          </p:cNvSpPr>
          <p:nvPr>
            <p:ph type="title"/>
          </p:nvPr>
        </p:nvSpPr>
        <p:spPr>
          <a:xfrm>
            <a:off x="1257300" y="4525564"/>
            <a:ext cx="10515600" cy="1325563"/>
          </a:xfrm>
        </p:spPr>
        <p:txBody>
          <a:bodyPr>
            <a:noAutofit/>
          </a:bodyPr>
          <a:lstStyle/>
          <a:p>
            <a:r>
              <a:rPr lang="it-IT" sz="8800">
                <a:effectLst>
                  <a:outerShdw dist="38100" dir="8100000" algn="tr" rotWithShape="0">
                    <a:schemeClr val="accent1"/>
                  </a:outerShdw>
                </a:effectLst>
              </a:rPr>
              <a:t>How to</a:t>
            </a:r>
          </a:p>
        </p:txBody>
      </p:sp>
      <p:pic>
        <p:nvPicPr>
          <p:cNvPr id="6" name="Immagine 5">
            <a:extLst>
              <a:ext uri="{FF2B5EF4-FFF2-40B4-BE49-F238E27FC236}">
                <a16:creationId xmlns:a16="http://schemas.microsoft.com/office/drawing/2014/main" id="{A355D0BF-74D6-4719-3D69-229A9E786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1035" y="4590550"/>
            <a:ext cx="879929" cy="1759858"/>
          </a:xfrm>
          <a:prstGeom prst="rect">
            <a:avLst/>
          </a:prstGeom>
          <a:effectLst>
            <a:outerShdw dist="76200" dir="13500000" sy="23000" kx="1200000" algn="br" rotWithShape="0">
              <a:schemeClr val="accent2">
                <a:alpha val="10000"/>
              </a:schemeClr>
            </a:outerShdw>
          </a:effectLst>
        </p:spPr>
      </p:pic>
      <p:sp>
        <p:nvSpPr>
          <p:cNvPr id="7" name="Titolo 1">
            <a:extLst>
              <a:ext uri="{FF2B5EF4-FFF2-40B4-BE49-F238E27FC236}">
                <a16:creationId xmlns:a16="http://schemas.microsoft.com/office/drawing/2014/main" id="{0F6BE066-3667-CD7A-9FE4-9F50262ABB34}"/>
              </a:ext>
            </a:extLst>
          </p:cNvPr>
          <p:cNvSpPr txBox="1">
            <a:spLocks/>
          </p:cNvSpPr>
          <p:nvPr/>
        </p:nvSpPr>
        <p:spPr>
          <a:xfrm>
            <a:off x="1257300" y="518834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0">
                <a:effectLst>
                  <a:outerShdw dist="38100" dir="8100000" algn="tr" rotWithShape="0">
                    <a:schemeClr val="accent1"/>
                  </a:outerShdw>
                </a:effectLst>
              </a:rPr>
              <a:t>play?</a:t>
            </a:r>
          </a:p>
        </p:txBody>
      </p:sp>
      <p:sp>
        <p:nvSpPr>
          <p:cNvPr id="8" name="CasellaDiTesto 7">
            <a:extLst>
              <a:ext uri="{FF2B5EF4-FFF2-40B4-BE49-F238E27FC236}">
                <a16:creationId xmlns:a16="http://schemas.microsoft.com/office/drawing/2014/main" id="{FA019591-94A6-B41D-D2C7-AF8A9C3F4370}"/>
              </a:ext>
            </a:extLst>
          </p:cNvPr>
          <p:cNvSpPr txBox="1"/>
          <p:nvPr/>
        </p:nvSpPr>
        <p:spPr>
          <a:xfrm>
            <a:off x="-9090931" y="1626282"/>
            <a:ext cx="9918700" cy="1815882"/>
          </a:xfrm>
          <a:prstGeom prst="rect">
            <a:avLst/>
          </a:prstGeom>
          <a:noFill/>
        </p:spPr>
        <p:txBody>
          <a:bodyPr wrap="square" rtlCol="0">
            <a:spAutoFit/>
          </a:bodyPr>
          <a:lstStyle/>
          <a:p>
            <a:pPr>
              <a:spcBef>
                <a:spcPts val="1200"/>
              </a:spcBef>
            </a:pPr>
            <a:r>
              <a:rPr lang="it-IT" sz="2800">
                <a:ea typeface="FOT-NewRodin Pro EB" panose="02020900000000000000" pitchFamily="18" charset="-128"/>
              </a:rPr>
              <a:t>I </a:t>
            </a:r>
            <a:r>
              <a:rPr lang="it-IT" sz="2000">
                <a:solidFill>
                  <a:schemeClr val="accent1"/>
                </a:solidFill>
                <a:ea typeface="FOT-NewRodin Pro EB" panose="02020900000000000000" pitchFamily="18" charset="-128"/>
              </a:rPr>
              <a:t>CHIPz</a:t>
            </a:r>
            <a:r>
              <a:rPr lang="it-IT" sz="2800">
                <a:ea typeface="FOT-NewRodin Pro EB" panose="02020900000000000000" pitchFamily="18" charset="-128"/>
              </a:rPr>
              <a:t> sono </a:t>
            </a:r>
            <a:r>
              <a:rPr lang="it-IT" sz="2800">
                <a:solidFill>
                  <a:schemeClr val="accent1"/>
                </a:solidFill>
                <a:ea typeface="FOT-NewRodin Pro EB" panose="02020900000000000000" pitchFamily="18" charset="-128"/>
              </a:rPr>
              <a:t>potenziamenti</a:t>
            </a:r>
            <a:r>
              <a:rPr lang="it-IT" sz="2800">
                <a:ea typeface="FOT-NewRodin Pro EB" panose="02020900000000000000" pitchFamily="18" charset="-128"/>
              </a:rPr>
              <a:t> da collezionare durante il gioco e da usare per formare un </a:t>
            </a:r>
            <a:r>
              <a:rPr lang="it-IT" sz="2800">
                <a:solidFill>
                  <a:schemeClr val="accent1"/>
                </a:solidFill>
                <a:ea typeface="FOT-NewRodin Pro EB" panose="02020900000000000000" pitchFamily="18" charset="-128"/>
              </a:rPr>
              <a:t>mazzo da battaglia. </a:t>
            </a:r>
            <a:r>
              <a:rPr lang="it-IT" sz="2800">
                <a:ea typeface="FOT-NewRodin Pro EB" panose="02020900000000000000" pitchFamily="18" charset="-128"/>
              </a:rPr>
              <a:t>Li si può trovare nella </a:t>
            </a:r>
            <a:r>
              <a:rPr lang="it-IT" sz="2800">
                <a:solidFill>
                  <a:schemeClr val="accent1"/>
                </a:solidFill>
                <a:ea typeface="FOT-NewRodin Pro EB" panose="02020900000000000000" pitchFamily="18" charset="-128"/>
              </a:rPr>
              <a:t>mappa</a:t>
            </a:r>
            <a:r>
              <a:rPr lang="it-IT" sz="2800">
                <a:ea typeface="FOT-NewRodin Pro EB" panose="02020900000000000000" pitchFamily="18" charset="-128"/>
              </a:rPr>
              <a:t>, ottenere come </a:t>
            </a:r>
            <a:r>
              <a:rPr lang="it-IT" sz="2800">
                <a:solidFill>
                  <a:schemeClr val="accent1"/>
                </a:solidFill>
                <a:ea typeface="FOT-NewRodin Pro EB" panose="02020900000000000000" pitchFamily="18" charset="-128"/>
              </a:rPr>
              <a:t>premio</a:t>
            </a:r>
            <a:r>
              <a:rPr lang="it-IT" sz="2800">
                <a:ea typeface="FOT-NewRodin Pro EB" panose="02020900000000000000" pitchFamily="18" charset="-128"/>
              </a:rPr>
              <a:t> o dal </a:t>
            </a:r>
            <a:r>
              <a:rPr lang="it-IT" sz="2800">
                <a:solidFill>
                  <a:schemeClr val="accent1"/>
                </a:solidFill>
                <a:ea typeface="FOT-NewRodin Pro EB" panose="02020900000000000000" pitchFamily="18" charset="-128"/>
              </a:rPr>
              <a:t>negozio</a:t>
            </a:r>
            <a:r>
              <a:rPr lang="it-IT" sz="2800">
                <a:ea typeface="FOT-NewRodin Pro EB" panose="02020900000000000000" pitchFamily="18" charset="-128"/>
              </a:rPr>
              <a:t>.</a:t>
            </a:r>
          </a:p>
        </p:txBody>
      </p:sp>
      <p:pic>
        <p:nvPicPr>
          <p:cNvPr id="9" name="Immagine 8">
            <a:extLst>
              <a:ext uri="{FF2B5EF4-FFF2-40B4-BE49-F238E27FC236}">
                <a16:creationId xmlns:a16="http://schemas.microsoft.com/office/drawing/2014/main" id="{248698CC-2F7D-ABF7-D627-D2252053105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10235" y="4576603"/>
            <a:ext cx="879929" cy="1759858"/>
          </a:xfrm>
          <a:prstGeom prst="rect">
            <a:avLst/>
          </a:prstGeom>
          <a:effectLst>
            <a:outerShdw dist="76200" dir="13500000" sy="23000" kx="1200000" algn="br" rotWithShape="0">
              <a:srgbClr val="000000">
                <a:alpha val="10000"/>
              </a:srgbClr>
            </a:outerShdw>
          </a:effectLst>
        </p:spPr>
      </p:pic>
      <p:pic>
        <p:nvPicPr>
          <p:cNvPr id="15" name="Immagine 14">
            <a:extLst>
              <a:ext uri="{FF2B5EF4-FFF2-40B4-BE49-F238E27FC236}">
                <a16:creationId xmlns:a16="http://schemas.microsoft.com/office/drawing/2014/main" id="{F91DC2F6-DD42-36D0-4333-8E4589E18EE8}"/>
              </a:ext>
            </a:extLst>
          </p:cNvPr>
          <p:cNvPicPr>
            <a:picLocks noChangeAspect="1"/>
          </p:cNvPicPr>
          <p:nvPr/>
        </p:nvPicPr>
        <p:blipFill>
          <a:blip r:embed="rId6"/>
          <a:stretch>
            <a:fillRect/>
          </a:stretch>
        </p:blipFill>
        <p:spPr>
          <a:xfrm>
            <a:off x="1008271" y="1573217"/>
            <a:ext cx="10047079" cy="3042168"/>
          </a:xfrm>
          <a:prstGeom prst="rect">
            <a:avLst/>
          </a:prstGeom>
        </p:spPr>
      </p:pic>
    </p:spTree>
    <p:extLst>
      <p:ext uri="{BB962C8B-B14F-4D97-AF65-F5344CB8AC3E}">
        <p14:creationId xmlns:p14="http://schemas.microsoft.com/office/powerpoint/2010/main" val="10819654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250"/>
                                  </p:stCondLst>
                                  <p:childTnLst>
                                    <p:set>
                                      <p:cBhvr>
                                        <p:cTn id="6" dur="1" fill="hold">
                                          <p:stCondLst>
                                            <p:cond delay="9"/>
                                          </p:stCondLst>
                                        </p:cTn>
                                        <p:tgtEl>
                                          <p:spTgt spid="6"/>
                                        </p:tgtEl>
                                        <p:attrNameLst>
                                          <p:attrName>style.visibility</p:attrName>
                                        </p:attrNameLst>
                                      </p:cBhvr>
                                      <p:to>
                                        <p:strVal val="hidden"/>
                                      </p:to>
                                    </p:set>
                                  </p:childTnLst>
                                </p:cTn>
                              </p:par>
                              <p:par>
                                <p:cTn id="7" presetID="1" presetClass="entr" presetSubtype="0" fill="hold" nodeType="withEffect">
                                  <p:stCondLst>
                                    <p:cond delay="250"/>
                                  </p:stCondLst>
                                  <p:childTnLst>
                                    <p:set>
                                      <p:cBhvr>
                                        <p:cTn id="8" dur="1" fill="hold">
                                          <p:stCondLst>
                                            <p:cond delay="0"/>
                                          </p:stCondLst>
                                        </p:cTn>
                                        <p:tgtEl>
                                          <p:spTgt spid="9"/>
                                        </p:tgtEl>
                                        <p:attrNameLst>
                                          <p:attrName>style.visibility</p:attrName>
                                        </p:attrNameLst>
                                      </p:cBhvr>
                                      <p:to>
                                        <p:strVal val="visible"/>
                                      </p:to>
                                    </p:set>
                                  </p:childTnLst>
                                </p:cTn>
                              </p:par>
                              <p:par>
                                <p:cTn id="9" presetID="63" presetClass="path" presetSubtype="0" accel="50000" decel="50000" fill="hold" nodeType="withEffect">
                                  <p:stCondLst>
                                    <p:cond delay="250"/>
                                  </p:stCondLst>
                                  <p:childTnLst>
                                    <p:animMotion origin="layout" path="M -3.33333E-6 -1.85185E-6 L 0.25 -1.85185E-6 " pathEditMode="relative" rAng="0" ptsTypes="AA">
                                      <p:cBhvr>
                                        <p:cTn id="10" dur="2000" fill="hold"/>
                                        <p:tgtEl>
                                          <p:spTgt spid="9"/>
                                        </p:tgtEl>
                                        <p:attrNameLst>
                                          <p:attrName>ppt_x</p:attrName>
                                          <p:attrName>ppt_y</p:attrName>
                                        </p:attrNameLst>
                                      </p:cBhvr>
                                      <p:rCtr x="12500" y="0"/>
                                    </p:animMotion>
                                  </p:childTnLst>
                                </p:cTn>
                              </p:par>
                            </p:childTnLst>
                          </p:cTn>
                        </p:par>
                        <p:par>
                          <p:cTn id="11" fill="hold">
                            <p:stCondLst>
                              <p:cond delay="2250"/>
                            </p:stCondLst>
                            <p:childTnLst>
                              <p:par>
                                <p:cTn id="12" presetID="63" presetClass="path" presetSubtype="0" accel="50000" decel="50000" fill="hold" nodeType="afterEffect">
                                  <p:stCondLst>
                                    <p:cond delay="0"/>
                                  </p:stCondLst>
                                  <p:childTnLst>
                                    <p:animMotion origin="layout" path="M 1.11022E-16 4.81481E-6 L 0.25 4.81481E-6 " pathEditMode="relative" rAng="0" ptsTypes="AA">
                                      <p:cBhvr>
                                        <p:cTn id="13" dur="10" fill="hold"/>
                                        <p:tgtEl>
                                          <p:spTgt spid="6"/>
                                        </p:tgtEl>
                                        <p:attrNameLst>
                                          <p:attrName>ppt_x</p:attrName>
                                          <p:attrName>ppt_y</p:attrName>
                                        </p:attrNameLst>
                                      </p:cBhvr>
                                      <p:rCtr x="12500" y="0"/>
                                    </p:animMotion>
                                  </p:childTnLst>
                                </p:cTn>
                              </p:par>
                              <p:par>
                                <p:cTn id="14" presetID="1" presetClass="exit" presetSubtype="0" fill="hold"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2"/>
            </a:gs>
            <a:gs pos="0">
              <a:schemeClr val="bg1"/>
            </a:gs>
          </a:gsLst>
          <a:lin ang="540000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2CC84-4E58-99B8-9881-0B5B3F535331}"/>
              </a:ext>
            </a:extLst>
          </p:cNvPr>
          <p:cNvSpPr>
            <a:spLocks noGrp="1"/>
          </p:cNvSpPr>
          <p:nvPr>
            <p:ph type="title"/>
          </p:nvPr>
        </p:nvSpPr>
        <p:spPr/>
        <p:txBody>
          <a:bodyPr>
            <a:noAutofit/>
          </a:bodyPr>
          <a:lstStyle/>
          <a:p>
            <a:r>
              <a:rPr lang="it-IT" sz="9600"/>
              <a:t>What have We Used</a:t>
            </a:r>
          </a:p>
        </p:txBody>
      </p:sp>
      <p:sp>
        <p:nvSpPr>
          <p:cNvPr id="3" name="Segnaposto contenuto 2">
            <a:extLst>
              <a:ext uri="{FF2B5EF4-FFF2-40B4-BE49-F238E27FC236}">
                <a16:creationId xmlns:a16="http://schemas.microsoft.com/office/drawing/2014/main" id="{364CAF33-1892-1414-B6DA-837B5BDE37DD}"/>
              </a:ext>
            </a:extLst>
          </p:cNvPr>
          <p:cNvSpPr>
            <a:spLocks noGrp="1"/>
          </p:cNvSpPr>
          <p:nvPr>
            <p:ph idx="1"/>
          </p:nvPr>
        </p:nvSpPr>
        <p:spPr>
          <a:xfrm>
            <a:off x="838200" y="2444750"/>
            <a:ext cx="10515600" cy="4351338"/>
          </a:xfrm>
        </p:spPr>
        <p:txBody>
          <a:bodyPr/>
          <a:lstStyle/>
          <a:p>
            <a:pPr>
              <a:buFont typeface="Wingdings" panose="05000000000000000000" pitchFamily="2" charset="2"/>
              <a:buChar char="§"/>
            </a:pPr>
            <a:r>
              <a:rPr lang="it-IT"/>
              <a:t>Il gioco è stato scritto in JavaScript su HTML Canvas</a:t>
            </a:r>
          </a:p>
          <a:p>
            <a:pPr>
              <a:buFont typeface="Wingdings" panose="05000000000000000000" pitchFamily="2" charset="2"/>
              <a:buChar char="§"/>
            </a:pPr>
            <a:r>
              <a:rPr lang="it-IT"/>
              <a:t>Il sito è stato creato con React JS e SASS</a:t>
            </a:r>
          </a:p>
          <a:p>
            <a:pPr>
              <a:buFont typeface="Wingdings" panose="05000000000000000000" pitchFamily="2" charset="2"/>
              <a:buChar char="§"/>
            </a:pPr>
            <a:r>
              <a:rPr lang="it-IT"/>
              <a:t>Abbiamo usato Node JS per il back-end e MongoDB come database</a:t>
            </a:r>
          </a:p>
          <a:p>
            <a:pPr>
              <a:buFont typeface="Wingdings" panose="05000000000000000000" pitchFamily="2" charset="2"/>
              <a:buChar char="§"/>
            </a:pPr>
            <a:r>
              <a:rPr lang="it-IT"/>
              <a:t>Altre librerie: Redux, Express.js, ...</a:t>
            </a:r>
          </a:p>
          <a:p>
            <a:pPr>
              <a:buFont typeface="Wingdings" panose="05000000000000000000" pitchFamily="2" charset="2"/>
              <a:buChar char="§"/>
            </a:pPr>
            <a:r>
              <a:rPr lang="it-IT"/>
              <a:t>Per la parte grafica si è usato Photoshop e Tiled</a:t>
            </a:r>
          </a:p>
        </p:txBody>
      </p:sp>
    </p:spTree>
    <p:extLst>
      <p:ext uri="{BB962C8B-B14F-4D97-AF65-F5344CB8AC3E}">
        <p14:creationId xmlns:p14="http://schemas.microsoft.com/office/powerpoint/2010/main" val="791487107"/>
      </p:ext>
    </p:extLst>
  </p:cSld>
  <p:clrMapOvr>
    <a:masterClrMapping/>
  </p:clrMapOvr>
  <mc:AlternateContent xmlns:mc="http://schemas.openxmlformats.org/markup-compatibility/2006">
    <mc:Choice xmlns:p14="http://schemas.microsoft.com/office/powerpoint/2010/main" Requires="p14">
      <p:transition spd="slow" p14:dur="2000">
        <p:push dir="d"/>
      </p:transition>
    </mc:Choice>
    <mc:Fallback>
      <p:transition spd="slow">
        <p:push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a di Office">
  <a:themeElements>
    <a:clrScheme name="CODERS">
      <a:dk1>
        <a:srgbClr val="2A2A38"/>
      </a:dk1>
      <a:lt1>
        <a:srgbClr val="F1EDE9"/>
      </a:lt1>
      <a:dk2>
        <a:srgbClr val="3B3B48"/>
      </a:dk2>
      <a:lt2>
        <a:srgbClr val="FFFFFF"/>
      </a:lt2>
      <a:accent1>
        <a:srgbClr val="D1A85C"/>
      </a:accent1>
      <a:accent2>
        <a:srgbClr val="C22751"/>
      </a:accent2>
      <a:accent3>
        <a:srgbClr val="36A6CE"/>
      </a:accent3>
      <a:accent4>
        <a:srgbClr val="4267B2"/>
      </a:accent4>
      <a:accent5>
        <a:srgbClr val="E7D75F"/>
      </a:accent5>
      <a:accent6>
        <a:srgbClr val="F22254"/>
      </a:accent6>
      <a:hlink>
        <a:srgbClr val="36A6CE"/>
      </a:hlink>
      <a:folHlink>
        <a:srgbClr val="4267B2"/>
      </a:folHlink>
    </a:clrScheme>
    <a:fontScheme name="CODERS">
      <a:majorFont>
        <a:latin typeface="Visitor TT2 BRK"/>
        <a:ea typeface=""/>
        <a:cs typeface=""/>
      </a:majorFont>
      <a:minorFont>
        <a:latin typeface="FOT-NewRodin Pro D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D3DAE3"/>
      </a:dk1>
      <a:lt1>
        <a:sysClr val="window" lastClr="404552"/>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763</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FOT-NewRodin Pro DB</vt:lpstr>
      <vt:lpstr>FOT-NewRodin Pro EB</vt:lpstr>
      <vt:lpstr>Arial</vt:lpstr>
      <vt:lpstr>Calibri</vt:lpstr>
      <vt:lpstr>Visitor TT2 BRK</vt:lpstr>
      <vt:lpstr>Wingdings</vt:lpstr>
      <vt:lpstr>Tema di Office</vt:lpstr>
      <vt:lpstr>Presentazione standard di PowerPoint</vt:lpstr>
      <vt:lpstr>IL TEAM</vt:lpstr>
      <vt:lpstr>What’s</vt:lpstr>
      <vt:lpstr>Who are</vt:lpstr>
      <vt:lpstr>Who are</vt:lpstr>
      <vt:lpstr>How to</vt:lpstr>
      <vt:lpstr>How to</vt:lpstr>
      <vt:lpstr>How to</vt:lpstr>
      <vt:lpstr>What have We Used</vt:lpstr>
      <vt:lpstr>Design system</vt:lpstr>
      <vt:lpstr>EXAMPLES</vt:lpstr>
      <vt:lpstr>WORKING IN TEAM</vt:lpstr>
      <vt:lpstr>Thanks &lt;3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CODERS</dc:title>
  <dc:creator>n.barbieri@campus.unimib.it</dc:creator>
  <cp:lastModifiedBy>n.barbieri@campus.unimib.it</cp:lastModifiedBy>
  <cp:revision>3</cp:revision>
  <dcterms:created xsi:type="dcterms:W3CDTF">2023-03-02T13:06:18Z</dcterms:created>
  <dcterms:modified xsi:type="dcterms:W3CDTF">2023-03-03T02:49:29Z</dcterms:modified>
</cp:coreProperties>
</file>