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7" r:id="rId5"/>
    <p:sldId id="268" r:id="rId6"/>
    <p:sldId id="261" r:id="rId7"/>
    <p:sldId id="266" r:id="rId8"/>
    <p:sldId id="259" r:id="rId9"/>
    <p:sldId id="260" r:id="rId10"/>
    <p:sldId id="269" r:id="rId11"/>
    <p:sldId id="262" r:id="rId12"/>
    <p:sldId id="263" r:id="rId13"/>
    <p:sldId id="26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36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08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4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82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75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21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3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03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84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32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C81-DCA6-4835-8EFD-59B659C7B24E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11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ADFC81-DCA6-4835-8EFD-59B659C7B24E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3DEE44-FDAD-4BF0-ADAA-0AA4237DF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26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caching.de/index.php/Bilde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B6DD8AB6-BEF4-85D6-FB0F-53833B836C88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28E92E1-040B-4D0C-8818-08FE35460BC0}"/>
              </a:ext>
            </a:extLst>
          </p:cNvPr>
          <p:cNvSpPr txBox="1"/>
          <p:nvPr/>
        </p:nvSpPr>
        <p:spPr>
          <a:xfrm>
            <a:off x="566928" y="3429000"/>
            <a:ext cx="3931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>
                <a:latin typeface="Impact" panose="020B0806030902050204" pitchFamily="34" charset="0"/>
              </a:rPr>
              <a:t>Escape</a:t>
            </a:r>
          </a:p>
          <a:p>
            <a:r>
              <a:rPr lang="de-DE" sz="8000" dirty="0">
                <a:latin typeface="Impact" panose="020B0806030902050204" pitchFamily="34" charset="0"/>
              </a:rPr>
              <a:t>JOSCHUA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EC30F2B-0D44-0124-B9AB-53FFEBE17C3B}"/>
              </a:ext>
            </a:extLst>
          </p:cNvPr>
          <p:cNvSpPr txBox="1"/>
          <p:nvPr/>
        </p:nvSpPr>
        <p:spPr>
          <a:xfrm>
            <a:off x="8799576" y="603504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</a:rPr>
              <a:t>2D </a:t>
            </a: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</a:rPr>
              <a:t>Dungeon Adventure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7369C3B-665D-07A4-8EBB-0110E7C2BE1F}"/>
              </a:ext>
            </a:extLst>
          </p:cNvPr>
          <p:cNvCxnSpPr/>
          <p:nvPr/>
        </p:nvCxnSpPr>
        <p:spPr>
          <a:xfrm flipH="1">
            <a:off x="8561832" y="1012984"/>
            <a:ext cx="475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1CB15C8-ECDD-9766-77A5-82A4E887AC68}"/>
              </a:ext>
            </a:extLst>
          </p:cNvPr>
          <p:cNvCxnSpPr/>
          <p:nvPr/>
        </p:nvCxnSpPr>
        <p:spPr>
          <a:xfrm flipH="1">
            <a:off x="11055096" y="618744"/>
            <a:ext cx="475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Grafik 20">
            <a:extLst>
              <a:ext uri="{FF2B5EF4-FFF2-40B4-BE49-F238E27FC236}">
                <a16:creationId xmlns:a16="http://schemas.microsoft.com/office/drawing/2014/main" id="{1D71BF81-D182-24FF-B5AF-32FE0C694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3075">
            <a:off x="7571708" y="2627164"/>
            <a:ext cx="1980248" cy="198024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86849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75F81-345C-11AC-8FF9-68479BA14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2D98F5B0-E37E-DB03-2A8E-E392008009E3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C1577BD-CB11-C03E-7D30-70C553064183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AA6FD94-10EC-9D70-D89F-3ABB5E357AFB}"/>
              </a:ext>
            </a:extLst>
          </p:cNvPr>
          <p:cNvSpPr txBox="1"/>
          <p:nvPr/>
        </p:nvSpPr>
        <p:spPr>
          <a:xfrm>
            <a:off x="3202686" y="540000"/>
            <a:ext cx="5786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Herausforderungen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0E5EA51-A020-5CDD-BAE5-37ABB58E4A9E}"/>
              </a:ext>
            </a:extLst>
          </p:cNvPr>
          <p:cNvSpPr txBox="1"/>
          <p:nvPr/>
        </p:nvSpPr>
        <p:spPr>
          <a:xfrm>
            <a:off x="1494000" y="1863017"/>
            <a:ext cx="42407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Level System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Grundpfeiler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Funktion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Lerneffekt &amp; Spaßfaktor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09ED7D1-D88A-EA5F-0AD0-4D19BB1DB783}"/>
              </a:ext>
            </a:extLst>
          </p:cNvPr>
          <p:cNvSpPr txBox="1"/>
          <p:nvPr/>
        </p:nvSpPr>
        <p:spPr>
          <a:xfrm>
            <a:off x="12009120" y="6581001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9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3CF8865-60DB-E601-E95C-C7A6F4186438}"/>
              </a:ext>
            </a:extLst>
          </p:cNvPr>
          <p:cNvSpPr txBox="1"/>
          <p:nvPr/>
        </p:nvSpPr>
        <p:spPr>
          <a:xfrm>
            <a:off x="6096000" y="4078586"/>
            <a:ext cx="44941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Darkroom Schablone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Was ist das?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Informationsbeschaffung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Funktion</a:t>
            </a:r>
          </a:p>
        </p:txBody>
      </p:sp>
    </p:spTree>
    <p:extLst>
      <p:ext uri="{BB962C8B-B14F-4D97-AF65-F5344CB8AC3E}">
        <p14:creationId xmlns:p14="http://schemas.microsoft.com/office/powerpoint/2010/main" val="422297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1826B-C39E-229F-AFF5-63B005684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EA2BE4F7-3E4F-AF92-337B-24B51F34C27B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2515166-F006-C161-3C7E-BBCEF04F9200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23A26B6-882D-0241-1211-AD31DBB9444A}"/>
              </a:ext>
            </a:extLst>
          </p:cNvPr>
          <p:cNvSpPr txBox="1"/>
          <p:nvPr/>
        </p:nvSpPr>
        <p:spPr>
          <a:xfrm>
            <a:off x="3206519" y="540000"/>
            <a:ext cx="5778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Zukunftsaussichten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4FE6F77-50E2-84B8-2D4E-3FBC3E2278E2}"/>
              </a:ext>
            </a:extLst>
          </p:cNvPr>
          <p:cNvSpPr txBox="1"/>
          <p:nvPr/>
        </p:nvSpPr>
        <p:spPr>
          <a:xfrm>
            <a:off x="1494000" y="2951946"/>
            <a:ext cx="3225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Levelerweiterung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181F77C-01AB-D6E1-63A7-078DEEF78704}"/>
              </a:ext>
            </a:extLst>
          </p:cNvPr>
          <p:cNvSpPr txBox="1"/>
          <p:nvPr/>
        </p:nvSpPr>
        <p:spPr>
          <a:xfrm>
            <a:off x="11831782" y="6581001"/>
            <a:ext cx="360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</a:p>
        </p:txBody>
      </p:sp>
      <p:pic>
        <p:nvPicPr>
          <p:cNvPr id="8" name="Grafik 7" descr="Ein Bild, das Screenshot enthält.&#10;&#10;KI-generierte Inhalte können fehlerhaft sein.">
            <a:extLst>
              <a:ext uri="{FF2B5EF4-FFF2-40B4-BE49-F238E27FC236}">
                <a16:creationId xmlns:a16="http://schemas.microsoft.com/office/drawing/2014/main" id="{BCB351E4-1EF5-B56C-2BC6-D571FED25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019">
            <a:off x="6785408" y="2000419"/>
            <a:ext cx="3811269" cy="381126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9303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69E0F-28BB-29DD-2AE3-523B82450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AE8275CB-69AA-648E-4856-F49CDD42CB4A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52FB5A-52DA-5CA1-4D97-A03E6EBD2524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89F1EB3-0D4A-5378-7D14-0D062CBA0B21}"/>
              </a:ext>
            </a:extLst>
          </p:cNvPr>
          <p:cNvSpPr txBox="1"/>
          <p:nvPr/>
        </p:nvSpPr>
        <p:spPr>
          <a:xfrm>
            <a:off x="3206519" y="540000"/>
            <a:ext cx="5778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Zukunftsaussichten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06E4714-99AF-9437-D2B8-D7F2C1286A8D}"/>
              </a:ext>
            </a:extLst>
          </p:cNvPr>
          <p:cNvSpPr txBox="1"/>
          <p:nvPr/>
        </p:nvSpPr>
        <p:spPr>
          <a:xfrm>
            <a:off x="7439377" y="3167390"/>
            <a:ext cx="25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Tutorial Spiel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B1DF8A4-ACC6-8DCC-909B-71FA4A5CB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18247" y="2124438"/>
            <a:ext cx="4277753" cy="313234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84D3EF7-4AC9-2DBC-D681-87D6FAC09792}"/>
              </a:ext>
            </a:extLst>
          </p:cNvPr>
          <p:cNvSpPr txBox="1"/>
          <p:nvPr/>
        </p:nvSpPr>
        <p:spPr>
          <a:xfrm>
            <a:off x="11831782" y="6581001"/>
            <a:ext cx="360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22214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2D5D8-67A8-AA27-30DE-EF37E6C79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1523303E-1B39-9AC5-B9CF-B50163E75CA2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052467-7AEF-602A-3988-2BBEE9023AA5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9A99F4-6C54-EBDB-9F93-9000718D6010}"/>
              </a:ext>
            </a:extLst>
          </p:cNvPr>
          <p:cNvSpPr txBox="1"/>
          <p:nvPr/>
        </p:nvSpPr>
        <p:spPr>
          <a:xfrm>
            <a:off x="5293937" y="540000"/>
            <a:ext cx="1604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Fazit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857914A-E032-4AB2-E8D2-183CC3622CC0}"/>
              </a:ext>
            </a:extLst>
          </p:cNvPr>
          <p:cNvSpPr txBox="1"/>
          <p:nvPr/>
        </p:nvSpPr>
        <p:spPr>
          <a:xfrm>
            <a:off x="1495044" y="2863396"/>
            <a:ext cx="3570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Spaß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Anstrengung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Lerneffekt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64607A-7BF6-95A1-7F9C-33BC12E04BB7}"/>
              </a:ext>
            </a:extLst>
          </p:cNvPr>
          <p:cNvSpPr txBox="1"/>
          <p:nvPr/>
        </p:nvSpPr>
        <p:spPr>
          <a:xfrm>
            <a:off x="11831782" y="6581001"/>
            <a:ext cx="360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9171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5B8EC-B1FA-3DD5-E412-F520ED80A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876959D8-C211-5CDD-16D7-2DD9DBEF97D6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6F53B3F-55EC-A18E-C8DE-27D4FF219EDB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2C3CF2D-B742-58B4-0428-B64940765727}"/>
              </a:ext>
            </a:extLst>
          </p:cNvPr>
          <p:cNvSpPr txBox="1"/>
          <p:nvPr/>
        </p:nvSpPr>
        <p:spPr>
          <a:xfrm>
            <a:off x="3206519" y="540000"/>
            <a:ext cx="5778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Quellenverzeichnis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176C7A5-EE48-9403-D6E5-7A2946BFB413}"/>
              </a:ext>
            </a:extLst>
          </p:cNvPr>
          <p:cNvSpPr txBox="1"/>
          <p:nvPr/>
        </p:nvSpPr>
        <p:spPr>
          <a:xfrm>
            <a:off x="4799277" y="3167390"/>
            <a:ext cx="25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Statistiklink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9488514-A8ED-6CA5-A7F2-404087172306}"/>
              </a:ext>
            </a:extLst>
          </p:cNvPr>
          <p:cNvSpPr txBox="1"/>
          <p:nvPr/>
        </p:nvSpPr>
        <p:spPr>
          <a:xfrm>
            <a:off x="11831782" y="6581001"/>
            <a:ext cx="360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3099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E2B11-A496-5464-D13D-2F70215C9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9ADBA69D-F975-EE42-A458-CD48FB092463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7C2034-2E97-6A4B-CC81-3620815AF043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BBD320-D2F4-8C5B-5BC0-48D919D1221B}"/>
              </a:ext>
            </a:extLst>
          </p:cNvPr>
          <p:cNvSpPr txBox="1"/>
          <p:nvPr/>
        </p:nvSpPr>
        <p:spPr>
          <a:xfrm>
            <a:off x="4258056" y="540000"/>
            <a:ext cx="3675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Gliederung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5B4A058-2F4E-3812-43AC-CA07D5C41D0A}"/>
              </a:ext>
            </a:extLst>
          </p:cNvPr>
          <p:cNvSpPr txBox="1"/>
          <p:nvPr/>
        </p:nvSpPr>
        <p:spPr>
          <a:xfrm>
            <a:off x="1495044" y="2863397"/>
            <a:ext cx="35707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Joschua </a:t>
            </a:r>
            <a:r>
              <a:rPr lang="de-DE" sz="1600" dirty="0">
                <a:latin typeface="Roboto" panose="02000000000000000000" pitchFamily="2" charset="0"/>
                <a:ea typeface="Roboto" panose="02000000000000000000" pitchFamily="2" charset="0"/>
              </a:rPr>
              <a:t>(Zeichnen)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Hard-/Software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Pixel-Art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Easteregg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Herausforderungen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ABE51D0-210C-0154-6939-ED9DFA27D3FA}"/>
              </a:ext>
            </a:extLst>
          </p:cNvPr>
          <p:cNvSpPr txBox="1"/>
          <p:nvPr/>
        </p:nvSpPr>
        <p:spPr>
          <a:xfrm>
            <a:off x="6473952" y="2863396"/>
            <a:ext cx="42230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Nico </a:t>
            </a:r>
            <a:r>
              <a:rPr lang="de-DE" sz="1600" dirty="0">
                <a:latin typeface="Roboto" panose="02000000000000000000" pitchFamily="2" charset="0"/>
                <a:ea typeface="Roboto" panose="02000000000000000000" pitchFamily="2" charset="0"/>
              </a:rPr>
              <a:t>(Programmieren)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Hard-/Software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Grafik-Implementierung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Gameplay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Herausforderungen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06117A6-48CF-0EE5-2F29-708B7AFBB562}"/>
              </a:ext>
            </a:extLst>
          </p:cNvPr>
          <p:cNvSpPr txBox="1"/>
          <p:nvPr/>
        </p:nvSpPr>
        <p:spPr>
          <a:xfrm>
            <a:off x="12009120" y="6581001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78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130DC-D155-EA13-5EF3-0DABBE2B9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C66CC8B0-0497-8AD1-9157-6F0597E1E5EC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35BEE0-37E4-CF53-A16B-FF459E239D34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1A50FD1-DE53-4A76-E0E8-0812BAA43528}"/>
              </a:ext>
            </a:extLst>
          </p:cNvPr>
          <p:cNvSpPr txBox="1"/>
          <p:nvPr/>
        </p:nvSpPr>
        <p:spPr>
          <a:xfrm>
            <a:off x="3840480" y="540000"/>
            <a:ext cx="451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Hard-/Software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122C290-657B-452E-AAD0-7B8EEDFB50F5}"/>
              </a:ext>
            </a:extLst>
          </p:cNvPr>
          <p:cNvSpPr txBox="1"/>
          <p:nvPr/>
        </p:nvSpPr>
        <p:spPr>
          <a:xfrm>
            <a:off x="1495044" y="2863396"/>
            <a:ext cx="3570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Hardware</a:t>
            </a:r>
            <a:endParaRPr lang="de-DE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Apple iPad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Apple Pencil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A4CE36B-E429-1765-85C3-845BAD5A0CBA}"/>
              </a:ext>
            </a:extLst>
          </p:cNvPr>
          <p:cNvSpPr txBox="1"/>
          <p:nvPr/>
        </p:nvSpPr>
        <p:spPr>
          <a:xfrm>
            <a:off x="6473952" y="2863396"/>
            <a:ext cx="4223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Software</a:t>
            </a:r>
            <a:endParaRPr lang="de-DE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Pixquare </a:t>
            </a:r>
            <a:r>
              <a:rPr lang="de-DE" sz="2000" dirty="0">
                <a:latin typeface="Roboto" panose="02000000000000000000" pitchFamily="2" charset="0"/>
                <a:ea typeface="Roboto" panose="02000000000000000000" pitchFamily="2" charset="0"/>
              </a:rPr>
              <a:t>von Son Nguyen</a:t>
            </a:r>
            <a:endParaRPr lang="de-DE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D77CDAC-1EBD-1D14-7B8E-52188038DFDD}"/>
              </a:ext>
            </a:extLst>
          </p:cNvPr>
          <p:cNvSpPr txBox="1"/>
          <p:nvPr/>
        </p:nvSpPr>
        <p:spPr>
          <a:xfrm>
            <a:off x="12009120" y="6581001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581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30F32-6F18-E80C-567B-BE17A732F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12762E5E-5090-B1A3-0C13-FD02AB1C540B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1DCB6B1-FF67-2478-DEAB-C7D1A40D93B5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22C49C1-A3EF-0F92-7BF1-0C4064C7B7F7}"/>
              </a:ext>
            </a:extLst>
          </p:cNvPr>
          <p:cNvSpPr txBox="1"/>
          <p:nvPr/>
        </p:nvSpPr>
        <p:spPr>
          <a:xfrm>
            <a:off x="3840480" y="540000"/>
            <a:ext cx="451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Pixel-Art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A17E60D-4ECF-46ED-8833-4E7ED5C9A164}"/>
              </a:ext>
            </a:extLst>
          </p:cNvPr>
          <p:cNvSpPr txBox="1"/>
          <p:nvPr/>
        </p:nvSpPr>
        <p:spPr>
          <a:xfrm>
            <a:off x="2226446" y="3078839"/>
            <a:ext cx="3570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Erläuterung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Notwendigkeit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C5EC0DC-7C99-528C-CD02-90BD0394540F}"/>
              </a:ext>
            </a:extLst>
          </p:cNvPr>
          <p:cNvSpPr txBox="1"/>
          <p:nvPr/>
        </p:nvSpPr>
        <p:spPr>
          <a:xfrm>
            <a:off x="12009120" y="6581001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F707EF3-8AE0-934B-7A9D-3F436F1EC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5118">
            <a:off x="7539938" y="2396708"/>
            <a:ext cx="2318370" cy="231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1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0F9B3-EDEE-3AE2-CC64-CD456AF07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089E037B-6D7D-7D6F-74AE-05CD90AB0CC7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5EBF565-0F7D-376A-010F-3A947652D071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C391E8D-9236-9A6A-EFF0-2B664471A7B6}"/>
              </a:ext>
            </a:extLst>
          </p:cNvPr>
          <p:cNvSpPr txBox="1"/>
          <p:nvPr/>
        </p:nvSpPr>
        <p:spPr>
          <a:xfrm>
            <a:off x="3840480" y="540000"/>
            <a:ext cx="451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Easteregg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4AB501-BF03-EB92-322D-8EB3E2677C98}"/>
              </a:ext>
            </a:extLst>
          </p:cNvPr>
          <p:cNvSpPr txBox="1"/>
          <p:nvPr/>
        </p:nvSpPr>
        <p:spPr>
          <a:xfrm>
            <a:off x="2238090" y="3294281"/>
            <a:ext cx="3119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Minecraft Schrift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5510C33-9132-4A89-C9FE-BCD016E74807}"/>
              </a:ext>
            </a:extLst>
          </p:cNvPr>
          <p:cNvSpPr txBox="1"/>
          <p:nvPr/>
        </p:nvSpPr>
        <p:spPr>
          <a:xfrm>
            <a:off x="12009120" y="6581001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ACC0880-983D-35A5-E98B-D97180887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57046">
            <a:off x="7536775" y="2401921"/>
            <a:ext cx="2307941" cy="23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6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74798-70B4-87B2-C5B7-C5238A711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A7E225A9-8E66-54E1-9C6E-8F6E38880845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24A0DF4-87D9-B931-F8E4-C792C6C8B1EB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A0257B3-6A8E-A4BF-EEB1-8042806CC9B7}"/>
              </a:ext>
            </a:extLst>
          </p:cNvPr>
          <p:cNvSpPr txBox="1"/>
          <p:nvPr/>
        </p:nvSpPr>
        <p:spPr>
          <a:xfrm>
            <a:off x="3202686" y="540000"/>
            <a:ext cx="5786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Herausforderungen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41D48AF-F33D-561E-7265-BD17754B77C7}"/>
              </a:ext>
            </a:extLst>
          </p:cNvPr>
          <p:cNvSpPr txBox="1"/>
          <p:nvPr/>
        </p:nvSpPr>
        <p:spPr>
          <a:xfrm>
            <a:off x="1494000" y="2687313"/>
            <a:ext cx="37367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Lichteffekte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Proportionen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Programmabsturz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Mehrfachanpassung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331956-610B-A2B5-4C87-106930DA64C4}"/>
              </a:ext>
            </a:extLst>
          </p:cNvPr>
          <p:cNvSpPr txBox="1"/>
          <p:nvPr/>
        </p:nvSpPr>
        <p:spPr>
          <a:xfrm>
            <a:off x="12009120" y="6581001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0785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E6697-56E2-5E37-503A-377A5E9DC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FD0A9C90-1872-6FDA-D5FE-B82AB4F6E956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AAB8B82-BF02-4A44-7AE7-C7268BB9F455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6E94A27-E846-DFD1-6B3F-1D940C9ABFC6}"/>
              </a:ext>
            </a:extLst>
          </p:cNvPr>
          <p:cNvSpPr txBox="1"/>
          <p:nvPr/>
        </p:nvSpPr>
        <p:spPr>
          <a:xfrm>
            <a:off x="3840480" y="540000"/>
            <a:ext cx="451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Hard-/Software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B8B8A15-C974-B300-D419-061C85A59DA6}"/>
              </a:ext>
            </a:extLst>
          </p:cNvPr>
          <p:cNvSpPr txBox="1"/>
          <p:nvPr/>
        </p:nvSpPr>
        <p:spPr>
          <a:xfrm>
            <a:off x="1495044" y="2863396"/>
            <a:ext cx="3570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Hardware</a:t>
            </a:r>
            <a:endParaRPr lang="de-DE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Laptop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Heimrechner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FFF6A1D-0C20-7DD2-E527-7494E9C1E26F}"/>
              </a:ext>
            </a:extLst>
          </p:cNvPr>
          <p:cNvSpPr txBox="1"/>
          <p:nvPr/>
        </p:nvSpPr>
        <p:spPr>
          <a:xfrm>
            <a:off x="6473952" y="2863396"/>
            <a:ext cx="42230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Software</a:t>
            </a:r>
            <a:endParaRPr lang="de-DE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Windows 11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 err="1">
                <a:latin typeface="Roboto" panose="02000000000000000000" pitchFamily="2" charset="0"/>
                <a:ea typeface="Roboto" panose="02000000000000000000" pitchFamily="2" charset="0"/>
              </a:rPr>
              <a:t>IntelliJ</a:t>
            </a: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 IDEA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GitHub(-Desktop)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487B4C-9DFB-8111-D34B-4C58A84DAABF}"/>
              </a:ext>
            </a:extLst>
          </p:cNvPr>
          <p:cNvSpPr txBox="1"/>
          <p:nvPr/>
        </p:nvSpPr>
        <p:spPr>
          <a:xfrm>
            <a:off x="12009120" y="6581001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6077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02DA-6004-B72E-7DA7-7393446C4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9A81317B-BDB6-C03F-DFFC-CADFDC28DBFC}"/>
              </a:ext>
            </a:extLst>
          </p:cNvPr>
          <p:cNvSpPr txBox="1"/>
          <p:nvPr/>
        </p:nvSpPr>
        <p:spPr>
          <a:xfrm>
            <a:off x="0" y="6581001"/>
            <a:ext cx="253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Nico Brauer &amp; Joschua Stammherr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2CB5C71-DF5C-C67A-E73C-FA9F03408BF9}"/>
              </a:ext>
            </a:extLst>
          </p:cNvPr>
          <p:cNvSpPr txBox="1"/>
          <p:nvPr/>
        </p:nvSpPr>
        <p:spPr>
          <a:xfrm>
            <a:off x="0" y="0"/>
            <a:ext cx="14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Escape - JOSCHUA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4C1A395-D660-F9A8-0C77-6CFF976DF871}"/>
              </a:ext>
            </a:extLst>
          </p:cNvPr>
          <p:cNvSpPr txBox="1"/>
          <p:nvPr/>
        </p:nvSpPr>
        <p:spPr>
          <a:xfrm>
            <a:off x="2598420" y="540000"/>
            <a:ext cx="6995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Impact" panose="020B0806030902050204" pitchFamily="34" charset="0"/>
              </a:rPr>
              <a:t>Grafik-Implementierung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E7679A3-F058-98FC-3216-E82107B24FF2}"/>
              </a:ext>
            </a:extLst>
          </p:cNvPr>
          <p:cNvSpPr txBox="1"/>
          <p:nvPr/>
        </p:nvSpPr>
        <p:spPr>
          <a:xfrm>
            <a:off x="1495044" y="2863396"/>
            <a:ext cx="3570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ZeichenFläche14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Grafiken Klasse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800" dirty="0">
                <a:latin typeface="Roboto" panose="02000000000000000000" pitchFamily="2" charset="0"/>
                <a:ea typeface="Roboto" panose="02000000000000000000" pitchFamily="2" charset="0"/>
              </a:rPr>
              <a:t>Map-Array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A393D9-FC59-2BB4-37EE-58600FD9A6E9}"/>
              </a:ext>
            </a:extLst>
          </p:cNvPr>
          <p:cNvSpPr txBox="1"/>
          <p:nvPr/>
        </p:nvSpPr>
        <p:spPr>
          <a:xfrm>
            <a:off x="12009120" y="6581001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Roboto" panose="02000000000000000000" pitchFamily="2" charset="0"/>
                <a:ea typeface="Roboto" panose="02000000000000000000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7209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DE6A0-A9DD-00DD-CB79-F48619782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C1EE3FB-F9E7-7407-277C-F207B8452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10" y="273907"/>
            <a:ext cx="7187979" cy="63101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0088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211</Words>
  <Application>Microsoft Office PowerPoint</Application>
  <PresentationFormat>Breitbild</PresentationFormat>
  <Paragraphs>99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Courier New</vt:lpstr>
      <vt:lpstr>Impact</vt:lpstr>
      <vt:lpstr>Roboto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 Brauer</dc:creator>
  <cp:lastModifiedBy>Nico Brauer</cp:lastModifiedBy>
  <cp:revision>2</cp:revision>
  <dcterms:created xsi:type="dcterms:W3CDTF">2025-05-29T17:10:44Z</dcterms:created>
  <dcterms:modified xsi:type="dcterms:W3CDTF">2025-05-29T19:09:24Z</dcterms:modified>
</cp:coreProperties>
</file>