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7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6" y="3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浩宇 温" userId="1bcac930-72a9-4eeb-8fb7-67e983edcb61" providerId="ADAL" clId="{BDF4710A-1A0A-4D7D-AE42-85F91E6A678B}"/>
    <pc:docChg chg="custSel addSld delSld modSld">
      <pc:chgData name="浩宇 温" userId="1bcac930-72a9-4eeb-8fb7-67e983edcb61" providerId="ADAL" clId="{BDF4710A-1A0A-4D7D-AE42-85F91E6A678B}" dt="2021-10-14T14:36:18.617" v="680" actId="20577"/>
      <pc:docMkLst>
        <pc:docMk/>
      </pc:docMkLst>
      <pc:sldChg chg="modSp">
        <pc:chgData name="浩宇 温" userId="1bcac930-72a9-4eeb-8fb7-67e983edcb61" providerId="ADAL" clId="{BDF4710A-1A0A-4D7D-AE42-85F91E6A678B}" dt="2021-10-14T13:42:33.502" v="0"/>
        <pc:sldMkLst>
          <pc:docMk/>
          <pc:sldMk cId="2786245689" sldId="256"/>
        </pc:sldMkLst>
        <pc:spChg chg="mod">
          <ac:chgData name="浩宇 温" userId="1bcac930-72a9-4eeb-8fb7-67e983edcb61" providerId="ADAL" clId="{BDF4710A-1A0A-4D7D-AE42-85F91E6A678B}" dt="2021-10-14T13:42:33.502" v="0"/>
          <ac:spMkLst>
            <pc:docMk/>
            <pc:sldMk cId="2786245689" sldId="256"/>
            <ac:spMk id="24" creationId="{B91C2F7D-9E21-4090-8D16-BA7491F502E4}"/>
          </ac:spMkLst>
        </pc:spChg>
      </pc:sldChg>
      <pc:sldChg chg="modSp">
        <pc:chgData name="浩宇 温" userId="1bcac930-72a9-4eeb-8fb7-67e983edcb61" providerId="ADAL" clId="{BDF4710A-1A0A-4D7D-AE42-85F91E6A678B}" dt="2021-10-14T13:42:53.156" v="1"/>
        <pc:sldMkLst>
          <pc:docMk/>
          <pc:sldMk cId="2051436316" sldId="264"/>
        </pc:sldMkLst>
        <pc:graphicFrameChg chg="mod">
          <ac:chgData name="浩宇 温" userId="1bcac930-72a9-4eeb-8fb7-67e983edcb61" providerId="ADAL" clId="{BDF4710A-1A0A-4D7D-AE42-85F91E6A678B}" dt="2021-10-14T13:42:53.156" v="1"/>
          <ac:graphicFrameMkLst>
            <pc:docMk/>
            <pc:sldMk cId="2051436316" sldId="264"/>
            <ac:graphicFrameMk id="4" creationId="{00000000-0000-0000-0000-000000000000}"/>
          </ac:graphicFrameMkLst>
        </pc:graphicFrameChg>
      </pc:sldChg>
      <pc:sldChg chg="addSp delSp modSp">
        <pc:chgData name="浩宇 温" userId="1bcac930-72a9-4eeb-8fb7-67e983edcb61" providerId="ADAL" clId="{BDF4710A-1A0A-4D7D-AE42-85F91E6A678B}" dt="2021-10-14T13:44:58.166" v="31"/>
        <pc:sldMkLst>
          <pc:docMk/>
          <pc:sldMk cId="240981891" sldId="266"/>
        </pc:sldMkLst>
        <pc:spChg chg="mod">
          <ac:chgData name="浩宇 温" userId="1bcac930-72a9-4eeb-8fb7-67e983edcb61" providerId="ADAL" clId="{BDF4710A-1A0A-4D7D-AE42-85F91E6A678B}" dt="2021-10-14T13:43:24.944" v="3" actId="20577"/>
          <ac:spMkLst>
            <pc:docMk/>
            <pc:sldMk cId="240981891" sldId="266"/>
            <ac:spMk id="2" creationId="{00000000-0000-0000-0000-000000000000}"/>
          </ac:spMkLst>
        </pc:spChg>
        <pc:spChg chg="mod">
          <ac:chgData name="浩宇 温" userId="1bcac930-72a9-4eeb-8fb7-67e983edcb61" providerId="ADAL" clId="{BDF4710A-1A0A-4D7D-AE42-85F91E6A678B}" dt="2021-10-14T13:44:26.580" v="27" actId="5793"/>
          <ac:spMkLst>
            <pc:docMk/>
            <pc:sldMk cId="240981891" sldId="266"/>
            <ac:spMk id="3" creationId="{00000000-0000-0000-0000-000000000000}"/>
          </ac:spMkLst>
        </pc:spChg>
        <pc:spChg chg="add del">
          <ac:chgData name="浩宇 温" userId="1bcac930-72a9-4eeb-8fb7-67e983edcb61" providerId="ADAL" clId="{BDF4710A-1A0A-4D7D-AE42-85F91E6A678B}" dt="2021-10-14T13:44:54.265" v="29"/>
          <ac:spMkLst>
            <pc:docMk/>
            <pc:sldMk cId="240981891" sldId="266"/>
            <ac:spMk id="4" creationId="{C19F6EF7-156F-450A-A162-F95B29EB5262}"/>
          </ac:spMkLst>
        </pc:spChg>
        <pc:spChg chg="add del">
          <ac:chgData name="浩宇 温" userId="1bcac930-72a9-4eeb-8fb7-67e983edcb61" providerId="ADAL" clId="{BDF4710A-1A0A-4D7D-AE42-85F91E6A678B}" dt="2021-10-14T13:44:58.166" v="31"/>
          <ac:spMkLst>
            <pc:docMk/>
            <pc:sldMk cId="240981891" sldId="266"/>
            <ac:spMk id="5" creationId="{C95A2094-D7EB-4E21-A8AE-E024EA79F00A}"/>
          </ac:spMkLst>
        </pc:spChg>
      </pc:sldChg>
      <pc:sldChg chg="modSp">
        <pc:chgData name="浩宇 温" userId="1bcac930-72a9-4eeb-8fb7-67e983edcb61" providerId="ADAL" clId="{BDF4710A-1A0A-4D7D-AE42-85F91E6A678B}" dt="2021-10-14T14:36:18.617" v="680" actId="20577"/>
        <pc:sldMkLst>
          <pc:docMk/>
          <pc:sldMk cId="1494289709" sldId="267"/>
        </pc:sldMkLst>
        <pc:spChg chg="mod">
          <ac:chgData name="浩宇 温" userId="1bcac930-72a9-4eeb-8fb7-67e983edcb61" providerId="ADAL" clId="{BDF4710A-1A0A-4D7D-AE42-85F91E6A678B}" dt="2021-10-14T14:36:18.617" v="680" actId="20577"/>
          <ac:spMkLst>
            <pc:docMk/>
            <pc:sldMk cId="1494289709" sldId="267"/>
            <ac:spMk id="2" creationId="{00000000-0000-0000-0000-000000000000}"/>
          </ac:spMkLst>
        </pc:spChg>
        <pc:graphicFrameChg chg="mod">
          <ac:chgData name="浩宇 温" userId="1bcac930-72a9-4eeb-8fb7-67e983edcb61" providerId="ADAL" clId="{BDF4710A-1A0A-4D7D-AE42-85F91E6A678B}" dt="2021-10-14T14:36:06.505" v="679" actId="20577"/>
          <ac:graphicFrameMkLst>
            <pc:docMk/>
            <pc:sldMk cId="1494289709" sldId="267"/>
            <ac:graphicFrameMk id="5" creationId="{00000000-0000-0000-0000-000000000000}"/>
          </ac:graphicFrameMkLst>
        </pc:graphicFrameChg>
      </pc:sldChg>
      <pc:sldChg chg="modSp add">
        <pc:chgData name="浩宇 温" userId="1bcac930-72a9-4eeb-8fb7-67e983edcb61" providerId="ADAL" clId="{BDF4710A-1A0A-4D7D-AE42-85F91E6A678B}" dt="2021-10-14T13:45:47.716" v="66" actId="20577"/>
        <pc:sldMkLst>
          <pc:docMk/>
          <pc:sldMk cId="2449589820" sldId="268"/>
        </pc:sldMkLst>
        <pc:spChg chg="mod">
          <ac:chgData name="浩宇 温" userId="1bcac930-72a9-4eeb-8fb7-67e983edcb61" providerId="ADAL" clId="{BDF4710A-1A0A-4D7D-AE42-85F91E6A678B}" dt="2021-10-14T13:45:47.716" v="66" actId="20577"/>
          <ac:spMkLst>
            <pc:docMk/>
            <pc:sldMk cId="2449589820" sldId="268"/>
            <ac:spMk id="3" creationId="{00000000-0000-0000-0000-000000000000}"/>
          </ac:spMkLst>
        </pc:spChg>
      </pc:sldChg>
      <pc:sldChg chg="del">
        <pc:chgData name="浩宇 温" userId="1bcac930-72a9-4eeb-8fb7-67e983edcb61" providerId="ADAL" clId="{BDF4710A-1A0A-4D7D-AE42-85F91E6A678B}" dt="2021-10-14T13:43:33.350" v="7" actId="2696"/>
        <pc:sldMkLst>
          <pc:docMk/>
          <pc:sldMk cId="3020569191" sldId="268"/>
        </pc:sldMkLst>
      </pc:sldChg>
      <pc:sldChg chg="del">
        <pc:chgData name="浩宇 温" userId="1bcac930-72a9-4eeb-8fb7-67e983edcb61" providerId="ADAL" clId="{BDF4710A-1A0A-4D7D-AE42-85F91E6A678B}" dt="2021-10-14T13:43:32.845" v="5" actId="2696"/>
        <pc:sldMkLst>
          <pc:docMk/>
          <pc:sldMk cId="3694759203" sldId="269"/>
        </pc:sldMkLst>
      </pc:sldChg>
      <pc:sldChg chg="addSp delSp modSp add">
        <pc:chgData name="浩宇 温" userId="1bcac930-72a9-4eeb-8fb7-67e983edcb61" providerId="ADAL" clId="{BDF4710A-1A0A-4D7D-AE42-85F91E6A678B}" dt="2021-10-14T14:04:28.173" v="236"/>
        <pc:sldMkLst>
          <pc:docMk/>
          <pc:sldMk cId="3809600957" sldId="269"/>
        </pc:sldMkLst>
        <pc:spChg chg="mod">
          <ac:chgData name="浩宇 温" userId="1bcac930-72a9-4eeb-8fb7-67e983edcb61" providerId="ADAL" clId="{BDF4710A-1A0A-4D7D-AE42-85F91E6A678B}" dt="2021-10-14T13:52:36.067" v="89" actId="27636"/>
          <ac:spMkLst>
            <pc:docMk/>
            <pc:sldMk cId="3809600957" sldId="269"/>
            <ac:spMk id="3" creationId="{00000000-0000-0000-0000-000000000000}"/>
          </ac:spMkLst>
        </pc:spChg>
        <pc:spChg chg="add del mod">
          <ac:chgData name="浩宇 温" userId="1bcac930-72a9-4eeb-8fb7-67e983edcb61" providerId="ADAL" clId="{BDF4710A-1A0A-4D7D-AE42-85F91E6A678B}" dt="2021-10-14T14:04:28.173" v="236"/>
          <ac:spMkLst>
            <pc:docMk/>
            <pc:sldMk cId="3809600957" sldId="269"/>
            <ac:spMk id="4" creationId="{E8FC8998-A442-4502-8C0F-786D878399DD}"/>
          </ac:spMkLst>
        </pc:spChg>
      </pc:sldChg>
      <pc:sldChg chg="addSp delSp modSp add">
        <pc:chgData name="浩宇 温" userId="1bcac930-72a9-4eeb-8fb7-67e983edcb61" providerId="ADAL" clId="{BDF4710A-1A0A-4D7D-AE42-85F91E6A678B}" dt="2021-10-14T14:09:46.905" v="314"/>
        <pc:sldMkLst>
          <pc:docMk/>
          <pc:sldMk cId="465274445" sldId="270"/>
        </pc:sldMkLst>
        <pc:spChg chg="del">
          <ac:chgData name="浩宇 温" userId="1bcac930-72a9-4eeb-8fb7-67e983edcb61" providerId="ADAL" clId="{BDF4710A-1A0A-4D7D-AE42-85F91E6A678B}" dt="2021-10-14T13:54:10.488" v="93" actId="478"/>
          <ac:spMkLst>
            <pc:docMk/>
            <pc:sldMk cId="465274445" sldId="270"/>
            <ac:spMk id="3" creationId="{00000000-0000-0000-0000-000000000000}"/>
          </ac:spMkLst>
        </pc:spChg>
        <pc:spChg chg="del">
          <ac:chgData name="浩宇 温" userId="1bcac930-72a9-4eeb-8fb7-67e983edcb61" providerId="ADAL" clId="{BDF4710A-1A0A-4D7D-AE42-85F91E6A678B}" dt="2021-10-14T13:54:06.852" v="92" actId="478"/>
          <ac:spMkLst>
            <pc:docMk/>
            <pc:sldMk cId="465274445" sldId="270"/>
            <ac:spMk id="4" creationId="{E8FC8998-A442-4502-8C0F-786D878399DD}"/>
          </ac:spMkLst>
        </pc:spChg>
        <pc:spChg chg="add del mod">
          <ac:chgData name="浩宇 温" userId="1bcac930-72a9-4eeb-8fb7-67e983edcb61" providerId="ADAL" clId="{BDF4710A-1A0A-4D7D-AE42-85F91E6A678B}" dt="2021-10-14T13:54:26.019" v="94" actId="1032"/>
          <ac:spMkLst>
            <pc:docMk/>
            <pc:sldMk cId="465274445" sldId="270"/>
            <ac:spMk id="6" creationId="{22E6F902-4A6C-4A36-9BF6-34A1676CC9A5}"/>
          </ac:spMkLst>
        </pc:spChg>
        <pc:graphicFrameChg chg="add mod">
          <ac:chgData name="浩宇 温" userId="1bcac930-72a9-4eeb-8fb7-67e983edcb61" providerId="ADAL" clId="{BDF4710A-1A0A-4D7D-AE42-85F91E6A678B}" dt="2021-10-14T14:09:46.905" v="314"/>
          <ac:graphicFrameMkLst>
            <pc:docMk/>
            <pc:sldMk cId="465274445" sldId="270"/>
            <ac:graphicFrameMk id="7" creationId="{118C00BB-44DA-40FB-89D4-F3140FFDA755}"/>
          </ac:graphicFrameMkLst>
        </pc:graphicFrameChg>
      </pc:sldChg>
      <pc:sldChg chg="del">
        <pc:chgData name="浩宇 温" userId="1bcac930-72a9-4eeb-8fb7-67e983edcb61" providerId="ADAL" clId="{BDF4710A-1A0A-4D7D-AE42-85F91E6A678B}" dt="2021-10-14T13:43:32.837" v="4" actId="2696"/>
        <pc:sldMkLst>
          <pc:docMk/>
          <pc:sldMk cId="3694759203" sldId="270"/>
        </pc:sldMkLst>
      </pc:sldChg>
      <pc:sldChg chg="del">
        <pc:chgData name="浩宇 温" userId="1bcac930-72a9-4eeb-8fb7-67e983edcb61" providerId="ADAL" clId="{BDF4710A-1A0A-4D7D-AE42-85F91E6A678B}" dt="2021-10-14T13:43:32.849" v="6" actId="2696"/>
        <pc:sldMkLst>
          <pc:docMk/>
          <pc:sldMk cId="2356575295" sldId="271"/>
        </pc:sldMkLst>
      </pc:sldChg>
      <pc:sldChg chg="modSp add">
        <pc:chgData name="浩宇 温" userId="1bcac930-72a9-4eeb-8fb7-67e983edcb61" providerId="ADAL" clId="{BDF4710A-1A0A-4D7D-AE42-85F91E6A678B}" dt="2021-10-14T13:59:46.920" v="166" actId="20577"/>
        <pc:sldMkLst>
          <pc:docMk/>
          <pc:sldMk cId="2612775582" sldId="271"/>
        </pc:sldMkLst>
        <pc:spChg chg="mod">
          <ac:chgData name="浩宇 温" userId="1bcac930-72a9-4eeb-8fb7-67e983edcb61" providerId="ADAL" clId="{BDF4710A-1A0A-4D7D-AE42-85F91E6A678B}" dt="2021-10-14T13:59:46.920" v="166" actId="20577"/>
          <ac:spMkLst>
            <pc:docMk/>
            <pc:sldMk cId="2612775582" sldId="271"/>
            <ac:spMk id="2" creationId="{00000000-0000-0000-0000-000000000000}"/>
          </ac:spMkLst>
        </pc:spChg>
        <pc:graphicFrameChg chg="mod">
          <ac:chgData name="浩宇 温" userId="1bcac930-72a9-4eeb-8fb7-67e983edcb61" providerId="ADAL" clId="{BDF4710A-1A0A-4D7D-AE42-85F91E6A678B}" dt="2021-10-14T13:59:23.317" v="164" actId="20577"/>
          <ac:graphicFrameMkLst>
            <pc:docMk/>
            <pc:sldMk cId="2612775582" sldId="271"/>
            <ac:graphicFrameMk id="7" creationId="{118C00BB-44DA-40FB-89D4-F3140FFDA755}"/>
          </ac:graphicFrameMkLst>
        </pc:graphicFrameChg>
      </pc:sldChg>
      <pc:sldChg chg="del">
        <pc:chgData name="浩宇 温" userId="1bcac930-72a9-4eeb-8fb7-67e983edcb61" providerId="ADAL" clId="{BDF4710A-1A0A-4D7D-AE42-85F91E6A678B}" dt="2021-10-14T13:43:33.405" v="14" actId="2696"/>
        <pc:sldMkLst>
          <pc:docMk/>
          <pc:sldMk cId="1874327456" sldId="272"/>
        </pc:sldMkLst>
      </pc:sldChg>
      <pc:sldChg chg="addSp modSp add">
        <pc:chgData name="浩宇 温" userId="1bcac930-72a9-4eeb-8fb7-67e983edcb61" providerId="ADAL" clId="{BDF4710A-1A0A-4D7D-AE42-85F91E6A678B}" dt="2021-10-14T14:06:53.493" v="269" actId="113"/>
        <pc:sldMkLst>
          <pc:docMk/>
          <pc:sldMk cId="2077272609" sldId="272"/>
        </pc:sldMkLst>
        <pc:spChg chg="mod">
          <ac:chgData name="浩宇 温" userId="1bcac930-72a9-4eeb-8fb7-67e983edcb61" providerId="ADAL" clId="{BDF4710A-1A0A-4D7D-AE42-85F91E6A678B}" dt="2021-10-14T13:59:50.072" v="167" actId="20577"/>
          <ac:spMkLst>
            <pc:docMk/>
            <pc:sldMk cId="2077272609" sldId="272"/>
            <ac:spMk id="2" creationId="{00000000-0000-0000-0000-000000000000}"/>
          </ac:spMkLst>
        </pc:spChg>
        <pc:spChg chg="add mod">
          <ac:chgData name="浩宇 温" userId="1bcac930-72a9-4eeb-8fb7-67e983edcb61" providerId="ADAL" clId="{BDF4710A-1A0A-4D7D-AE42-85F91E6A678B}" dt="2021-10-14T14:06:41.406" v="267" actId="1076"/>
          <ac:spMkLst>
            <pc:docMk/>
            <pc:sldMk cId="2077272609" sldId="272"/>
            <ac:spMk id="4" creationId="{243509D9-A996-4128-B773-BD3B297716B1}"/>
          </ac:spMkLst>
        </pc:spChg>
        <pc:graphicFrameChg chg="mod">
          <ac:chgData name="浩宇 温" userId="1bcac930-72a9-4eeb-8fb7-67e983edcb61" providerId="ADAL" clId="{BDF4710A-1A0A-4D7D-AE42-85F91E6A678B}" dt="2021-10-14T14:06:53.493" v="269" actId="113"/>
          <ac:graphicFrameMkLst>
            <pc:docMk/>
            <pc:sldMk cId="2077272609" sldId="272"/>
            <ac:graphicFrameMk id="7" creationId="{118C00BB-44DA-40FB-89D4-F3140FFDA755}"/>
          </ac:graphicFrameMkLst>
        </pc:graphicFrameChg>
      </pc:sldChg>
      <pc:sldChg chg="del">
        <pc:chgData name="浩宇 温" userId="1bcac930-72a9-4eeb-8fb7-67e983edcb61" providerId="ADAL" clId="{BDF4710A-1A0A-4D7D-AE42-85F91E6A678B}" dt="2021-10-14T13:43:33.398" v="13" actId="2696"/>
        <pc:sldMkLst>
          <pc:docMk/>
          <pc:sldMk cId="2407464687" sldId="273"/>
        </pc:sldMkLst>
      </pc:sldChg>
      <pc:sldChg chg="addSp delSp modSp add">
        <pc:chgData name="浩宇 温" userId="1bcac930-72a9-4eeb-8fb7-67e983edcb61" providerId="ADAL" clId="{BDF4710A-1A0A-4D7D-AE42-85F91E6A678B}" dt="2021-10-14T14:28:07.042" v="487"/>
        <pc:sldMkLst>
          <pc:docMk/>
          <pc:sldMk cId="3984478477" sldId="273"/>
        </pc:sldMkLst>
        <pc:spChg chg="mod">
          <ac:chgData name="浩宇 温" userId="1bcac930-72a9-4eeb-8fb7-67e983edcb61" providerId="ADAL" clId="{BDF4710A-1A0A-4D7D-AE42-85F91E6A678B}" dt="2021-10-14T14:17:34.103" v="321" actId="20577"/>
          <ac:spMkLst>
            <pc:docMk/>
            <pc:sldMk cId="3984478477" sldId="273"/>
            <ac:spMk id="2" creationId="{00000000-0000-0000-0000-000000000000}"/>
          </ac:spMkLst>
        </pc:spChg>
        <pc:spChg chg="add del mod">
          <ac:chgData name="浩宇 温" userId="1bcac930-72a9-4eeb-8fb7-67e983edcb61" providerId="ADAL" clId="{BDF4710A-1A0A-4D7D-AE42-85F91E6A678B}" dt="2021-10-14T14:17:46.258" v="325" actId="478"/>
          <ac:spMkLst>
            <pc:docMk/>
            <pc:sldMk cId="3984478477" sldId="273"/>
            <ac:spMk id="3" creationId="{88371148-1BAA-4818-AB3A-5DC1FBB5EA13}"/>
          </ac:spMkLst>
        </pc:spChg>
        <pc:spChg chg="mod">
          <ac:chgData name="浩宇 温" userId="1bcac930-72a9-4eeb-8fb7-67e983edcb61" providerId="ADAL" clId="{BDF4710A-1A0A-4D7D-AE42-85F91E6A678B}" dt="2021-10-14T14:28:07.042" v="487"/>
          <ac:spMkLst>
            <pc:docMk/>
            <pc:sldMk cId="3984478477" sldId="273"/>
            <ac:spMk id="4" creationId="{243509D9-A996-4128-B773-BD3B297716B1}"/>
          </ac:spMkLst>
        </pc:spChg>
        <pc:spChg chg="add mod">
          <ac:chgData name="浩宇 温" userId="1bcac930-72a9-4eeb-8fb7-67e983edcb61" providerId="ADAL" clId="{BDF4710A-1A0A-4D7D-AE42-85F91E6A678B}" dt="2021-10-14T14:19:03.612" v="338" actId="1076"/>
          <ac:spMkLst>
            <pc:docMk/>
            <pc:sldMk cId="3984478477" sldId="273"/>
            <ac:spMk id="6" creationId="{1B561094-C695-49F7-9D65-F555C33CB39C}"/>
          </ac:spMkLst>
        </pc:spChg>
        <pc:graphicFrameChg chg="del mod">
          <ac:chgData name="浩宇 温" userId="1bcac930-72a9-4eeb-8fb7-67e983edcb61" providerId="ADAL" clId="{BDF4710A-1A0A-4D7D-AE42-85F91E6A678B}" dt="2021-10-14T14:17:44.422" v="324" actId="478"/>
          <ac:graphicFrameMkLst>
            <pc:docMk/>
            <pc:sldMk cId="3984478477" sldId="273"/>
            <ac:graphicFrameMk id="7" creationId="{118C00BB-44DA-40FB-89D4-F3140FFDA755}"/>
          </ac:graphicFrameMkLst>
        </pc:graphicFrameChg>
      </pc:sldChg>
      <pc:sldChg chg="del">
        <pc:chgData name="浩宇 温" userId="1bcac930-72a9-4eeb-8fb7-67e983edcb61" providerId="ADAL" clId="{BDF4710A-1A0A-4D7D-AE42-85F91E6A678B}" dt="2021-10-14T13:43:33.374" v="10" actId="2696"/>
        <pc:sldMkLst>
          <pc:docMk/>
          <pc:sldMk cId="2407464687" sldId="274"/>
        </pc:sldMkLst>
      </pc:sldChg>
      <pc:sldChg chg="modSp add">
        <pc:chgData name="浩宇 温" userId="1bcac930-72a9-4eeb-8fb7-67e983edcb61" providerId="ADAL" clId="{BDF4710A-1A0A-4D7D-AE42-85F91E6A678B}" dt="2021-10-14T14:29:18.623" v="493" actId="1076"/>
        <pc:sldMkLst>
          <pc:docMk/>
          <pc:sldMk cId="3600715890" sldId="274"/>
        </pc:sldMkLst>
        <pc:spChg chg="mod">
          <ac:chgData name="浩宇 温" userId="1bcac930-72a9-4eeb-8fb7-67e983edcb61" providerId="ADAL" clId="{BDF4710A-1A0A-4D7D-AE42-85F91E6A678B}" dt="2021-10-14T14:29:13.125" v="492" actId="20577"/>
          <ac:spMkLst>
            <pc:docMk/>
            <pc:sldMk cId="3600715890" sldId="274"/>
            <ac:spMk id="4" creationId="{243509D9-A996-4128-B773-BD3B297716B1}"/>
          </ac:spMkLst>
        </pc:spChg>
        <pc:spChg chg="mod">
          <ac:chgData name="浩宇 温" userId="1bcac930-72a9-4eeb-8fb7-67e983edcb61" providerId="ADAL" clId="{BDF4710A-1A0A-4D7D-AE42-85F91E6A678B}" dt="2021-10-14T14:29:18.623" v="493" actId="1076"/>
          <ac:spMkLst>
            <pc:docMk/>
            <pc:sldMk cId="3600715890" sldId="274"/>
            <ac:spMk id="6" creationId="{1B561094-C695-49F7-9D65-F555C33CB39C}"/>
          </ac:spMkLst>
        </pc:spChg>
      </pc:sldChg>
      <pc:sldChg chg="modSp add">
        <pc:chgData name="浩宇 温" userId="1bcac930-72a9-4eeb-8fb7-67e983edcb61" providerId="ADAL" clId="{BDF4710A-1A0A-4D7D-AE42-85F91E6A678B}" dt="2021-10-14T14:30:08.623" v="500" actId="14100"/>
        <pc:sldMkLst>
          <pc:docMk/>
          <pc:sldMk cId="1221257904" sldId="275"/>
        </pc:sldMkLst>
        <pc:spChg chg="mod">
          <ac:chgData name="浩宇 温" userId="1bcac930-72a9-4eeb-8fb7-67e983edcb61" providerId="ADAL" clId="{BDF4710A-1A0A-4D7D-AE42-85F91E6A678B}" dt="2021-10-14T14:29:49.129" v="495"/>
          <ac:spMkLst>
            <pc:docMk/>
            <pc:sldMk cId="1221257904" sldId="275"/>
            <ac:spMk id="4" creationId="{243509D9-A996-4128-B773-BD3B297716B1}"/>
          </ac:spMkLst>
        </pc:spChg>
        <pc:spChg chg="mod">
          <ac:chgData name="浩宇 温" userId="1bcac930-72a9-4eeb-8fb7-67e983edcb61" providerId="ADAL" clId="{BDF4710A-1A0A-4D7D-AE42-85F91E6A678B}" dt="2021-10-14T14:30:08.623" v="500" actId="14100"/>
          <ac:spMkLst>
            <pc:docMk/>
            <pc:sldMk cId="1221257904" sldId="275"/>
            <ac:spMk id="6" creationId="{1B561094-C695-49F7-9D65-F555C33CB39C}"/>
          </ac:spMkLst>
        </pc:spChg>
      </pc:sldChg>
      <pc:sldChg chg="del">
        <pc:chgData name="浩宇 温" userId="1bcac930-72a9-4eeb-8fb7-67e983edcb61" providerId="ADAL" clId="{BDF4710A-1A0A-4D7D-AE42-85F91E6A678B}" dt="2021-10-14T13:43:33.358" v="8" actId="2696"/>
        <pc:sldMkLst>
          <pc:docMk/>
          <pc:sldMk cId="2407464687" sldId="275"/>
        </pc:sldMkLst>
      </pc:sldChg>
      <pc:sldChg chg="del">
        <pc:chgData name="浩宇 温" userId="1bcac930-72a9-4eeb-8fb7-67e983edcb61" providerId="ADAL" clId="{BDF4710A-1A0A-4D7D-AE42-85F91E6A678B}" dt="2021-10-14T13:43:33.364" v="9" actId="2696"/>
        <pc:sldMkLst>
          <pc:docMk/>
          <pc:sldMk cId="382694991" sldId="276"/>
        </pc:sldMkLst>
      </pc:sldChg>
      <pc:sldChg chg="modSp add">
        <pc:chgData name="浩宇 温" userId="1bcac930-72a9-4eeb-8fb7-67e983edcb61" providerId="ADAL" clId="{BDF4710A-1A0A-4D7D-AE42-85F91E6A678B}" dt="2021-10-14T14:31:21.535" v="507"/>
        <pc:sldMkLst>
          <pc:docMk/>
          <pc:sldMk cId="4121031133" sldId="276"/>
        </pc:sldMkLst>
        <pc:spChg chg="mod">
          <ac:chgData name="浩宇 温" userId="1bcac930-72a9-4eeb-8fb7-67e983edcb61" providerId="ADAL" clId="{BDF4710A-1A0A-4D7D-AE42-85F91E6A678B}" dt="2021-10-14T14:31:01.678" v="505" actId="20577"/>
          <ac:spMkLst>
            <pc:docMk/>
            <pc:sldMk cId="4121031133" sldId="276"/>
            <ac:spMk id="4" creationId="{243509D9-A996-4128-B773-BD3B297716B1}"/>
          </ac:spMkLst>
        </pc:spChg>
        <pc:spChg chg="mod">
          <ac:chgData name="浩宇 温" userId="1bcac930-72a9-4eeb-8fb7-67e983edcb61" providerId="ADAL" clId="{BDF4710A-1A0A-4D7D-AE42-85F91E6A678B}" dt="2021-10-14T14:31:21.535" v="507"/>
          <ac:spMkLst>
            <pc:docMk/>
            <pc:sldMk cId="4121031133" sldId="276"/>
            <ac:spMk id="6" creationId="{1B561094-C695-49F7-9D65-F555C33CB39C}"/>
          </ac:spMkLst>
        </pc:spChg>
      </pc:sldChg>
      <pc:sldChg chg="modSp add">
        <pc:chgData name="浩宇 温" userId="1bcac930-72a9-4eeb-8fb7-67e983edcb61" providerId="ADAL" clId="{BDF4710A-1A0A-4D7D-AE42-85F91E6A678B}" dt="2021-10-14T14:26:57.330" v="485"/>
        <pc:sldMkLst>
          <pc:docMk/>
          <pc:sldMk cId="878548541" sldId="277"/>
        </pc:sldMkLst>
        <pc:spChg chg="mod">
          <ac:chgData name="浩宇 温" userId="1bcac930-72a9-4eeb-8fb7-67e983edcb61" providerId="ADAL" clId="{BDF4710A-1A0A-4D7D-AE42-85F91E6A678B}" dt="2021-10-14T14:26:45.191" v="484" actId="6549"/>
          <ac:spMkLst>
            <pc:docMk/>
            <pc:sldMk cId="878548541" sldId="277"/>
            <ac:spMk id="4" creationId="{243509D9-A996-4128-B773-BD3B297716B1}"/>
          </ac:spMkLst>
        </pc:spChg>
        <pc:spChg chg="mod">
          <ac:chgData name="浩宇 温" userId="1bcac930-72a9-4eeb-8fb7-67e983edcb61" providerId="ADAL" clId="{BDF4710A-1A0A-4D7D-AE42-85F91E6A678B}" dt="2021-10-14T14:26:57.330" v="485"/>
          <ac:spMkLst>
            <pc:docMk/>
            <pc:sldMk cId="878548541" sldId="277"/>
            <ac:spMk id="6" creationId="{1B561094-C695-49F7-9D65-F555C33CB39C}"/>
          </ac:spMkLst>
        </pc:spChg>
      </pc:sldChg>
      <pc:sldChg chg="del">
        <pc:chgData name="浩宇 温" userId="1bcac930-72a9-4eeb-8fb7-67e983edcb61" providerId="ADAL" clId="{BDF4710A-1A0A-4D7D-AE42-85F91E6A678B}" dt="2021-10-14T13:43:33.384" v="11" actId="2696"/>
        <pc:sldMkLst>
          <pc:docMk/>
          <pc:sldMk cId="3401624386" sldId="277"/>
        </pc:sldMkLst>
      </pc:sldChg>
      <pc:sldChg chg="delSp modSp add">
        <pc:chgData name="浩宇 温" userId="1bcac930-72a9-4eeb-8fb7-67e983edcb61" providerId="ADAL" clId="{BDF4710A-1A0A-4D7D-AE42-85F91E6A678B}" dt="2021-10-14T14:33:47.527" v="512" actId="404"/>
        <pc:sldMkLst>
          <pc:docMk/>
          <pc:sldMk cId="1351316242" sldId="278"/>
        </pc:sldMkLst>
        <pc:spChg chg="mod">
          <ac:chgData name="浩宇 温" userId="1bcac930-72a9-4eeb-8fb7-67e983edcb61" providerId="ADAL" clId="{BDF4710A-1A0A-4D7D-AE42-85F91E6A678B}" dt="2021-10-14T14:33:47.527" v="512" actId="404"/>
          <ac:spMkLst>
            <pc:docMk/>
            <pc:sldMk cId="1351316242" sldId="278"/>
            <ac:spMk id="4" creationId="{243509D9-A996-4128-B773-BD3B297716B1}"/>
          </ac:spMkLst>
        </pc:spChg>
        <pc:spChg chg="del">
          <ac:chgData name="浩宇 温" userId="1bcac930-72a9-4eeb-8fb7-67e983edcb61" providerId="ADAL" clId="{BDF4710A-1A0A-4D7D-AE42-85F91E6A678B}" dt="2021-10-14T14:33:41.188" v="510" actId="478"/>
          <ac:spMkLst>
            <pc:docMk/>
            <pc:sldMk cId="1351316242" sldId="278"/>
            <ac:spMk id="6" creationId="{1B561094-C695-49F7-9D65-F555C33CB39C}"/>
          </ac:spMkLst>
        </pc:spChg>
      </pc:sldChg>
      <pc:sldChg chg="del">
        <pc:chgData name="浩宇 温" userId="1bcac930-72a9-4eeb-8fb7-67e983edcb61" providerId="ADAL" clId="{BDF4710A-1A0A-4D7D-AE42-85F91E6A678B}" dt="2021-10-14T13:43:33.390" v="12" actId="2696"/>
        <pc:sldMkLst>
          <pc:docMk/>
          <pc:sldMk cId="3331651698" sldId="278"/>
        </pc:sldMkLst>
      </pc:sldChg>
      <pc:sldChg chg="del">
        <pc:chgData name="浩宇 温" userId="1bcac930-72a9-4eeb-8fb7-67e983edcb61" providerId="ADAL" clId="{BDF4710A-1A0A-4D7D-AE42-85F91E6A678B}" dt="2021-10-14T13:43:33.459" v="20" actId="2696"/>
        <pc:sldMkLst>
          <pc:docMk/>
          <pc:sldMk cId="2760750345" sldId="279"/>
        </pc:sldMkLst>
      </pc:sldChg>
      <pc:sldChg chg="del">
        <pc:chgData name="浩宇 温" userId="1bcac930-72a9-4eeb-8fb7-67e983edcb61" providerId="ADAL" clId="{BDF4710A-1A0A-4D7D-AE42-85F91E6A678B}" dt="2021-10-14T13:43:33.414" v="15" actId="2696"/>
        <pc:sldMkLst>
          <pc:docMk/>
          <pc:sldMk cId="2760750345" sldId="280"/>
        </pc:sldMkLst>
      </pc:sldChg>
      <pc:sldChg chg="del">
        <pc:chgData name="浩宇 温" userId="1bcac930-72a9-4eeb-8fb7-67e983edcb61" providerId="ADAL" clId="{BDF4710A-1A0A-4D7D-AE42-85F91E6A678B}" dt="2021-10-14T13:43:33.489" v="24" actId="2696"/>
        <pc:sldMkLst>
          <pc:docMk/>
          <pc:sldMk cId="2269989061" sldId="281"/>
        </pc:sldMkLst>
      </pc:sldChg>
      <pc:sldChg chg="del">
        <pc:chgData name="浩宇 温" userId="1bcac930-72a9-4eeb-8fb7-67e983edcb61" providerId="ADAL" clId="{BDF4710A-1A0A-4D7D-AE42-85F91E6A678B}" dt="2021-10-14T13:43:33.439" v="18" actId="2696"/>
        <pc:sldMkLst>
          <pc:docMk/>
          <pc:sldMk cId="2269989061" sldId="282"/>
        </pc:sldMkLst>
      </pc:sldChg>
      <pc:sldChg chg="del">
        <pc:chgData name="浩宇 温" userId="1bcac930-72a9-4eeb-8fb7-67e983edcb61" providerId="ADAL" clId="{BDF4710A-1A0A-4D7D-AE42-85F91E6A678B}" dt="2021-10-14T13:43:33.422" v="16" actId="2696"/>
        <pc:sldMkLst>
          <pc:docMk/>
          <pc:sldMk cId="2269989061" sldId="283"/>
        </pc:sldMkLst>
      </pc:sldChg>
      <pc:sldChg chg="del">
        <pc:chgData name="浩宇 温" userId="1bcac930-72a9-4eeb-8fb7-67e983edcb61" providerId="ADAL" clId="{BDF4710A-1A0A-4D7D-AE42-85F91E6A678B}" dt="2021-10-14T13:43:33.430" v="17" actId="2696"/>
        <pc:sldMkLst>
          <pc:docMk/>
          <pc:sldMk cId="902178271" sldId="284"/>
        </pc:sldMkLst>
      </pc:sldChg>
      <pc:sldChg chg="del">
        <pc:chgData name="浩宇 温" userId="1bcac930-72a9-4eeb-8fb7-67e983edcb61" providerId="ADAL" clId="{BDF4710A-1A0A-4D7D-AE42-85F91E6A678B}" dt="2021-10-14T13:43:33.450" v="19" actId="2696"/>
        <pc:sldMkLst>
          <pc:docMk/>
          <pc:sldMk cId="3015181432" sldId="285"/>
        </pc:sldMkLst>
      </pc:sldChg>
      <pc:sldChg chg="del">
        <pc:chgData name="浩宇 温" userId="1bcac930-72a9-4eeb-8fb7-67e983edcb61" providerId="ADAL" clId="{BDF4710A-1A0A-4D7D-AE42-85F91E6A678B}" dt="2021-10-14T13:43:33.476" v="23" actId="2696"/>
        <pc:sldMkLst>
          <pc:docMk/>
          <pc:sldMk cId="2572323300" sldId="286"/>
        </pc:sldMkLst>
      </pc:sldChg>
      <pc:sldChg chg="del">
        <pc:chgData name="浩宇 温" userId="1bcac930-72a9-4eeb-8fb7-67e983edcb61" providerId="ADAL" clId="{BDF4710A-1A0A-4D7D-AE42-85F91E6A678B}" dt="2021-10-14T13:43:33.472" v="22" actId="2696"/>
        <pc:sldMkLst>
          <pc:docMk/>
          <pc:sldMk cId="2572323300" sldId="287"/>
        </pc:sldMkLst>
      </pc:sldChg>
      <pc:sldChg chg="del">
        <pc:chgData name="浩宇 温" userId="1bcac930-72a9-4eeb-8fb7-67e983edcb61" providerId="ADAL" clId="{BDF4710A-1A0A-4D7D-AE42-85F91E6A678B}" dt="2021-10-14T13:43:33.464" v="21" actId="2696"/>
        <pc:sldMkLst>
          <pc:docMk/>
          <pc:sldMk cId="2572323300" sldId="28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5.1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DE563E5-903B-4EE6-B48B-53A6E9ACE726}">
      <dgm:prSet custT="1"/>
      <dgm:spPr/>
      <dgm:t>
        <a:bodyPr/>
        <a:lstStyle/>
        <a:p>
          <a:r>
            <a:rPr lang="en-US" altLang="en-US" sz="2000" dirty="0"/>
            <a:t>5.2</a:t>
          </a:r>
          <a:endParaRPr lang="zh-CN" altLang="en-US" sz="2000" dirty="0"/>
        </a:p>
      </dgm:t>
    </dgm:pt>
    <dgm:pt modelId="{CB5EE258-AF5E-4FAC-B88A-BEAFF8448CB9}" type="parTrans" cxnId="{ABFA2DF3-86B7-4F8E-8DFC-1390BD4AFC33}">
      <dgm:prSet/>
      <dgm:spPr/>
      <dgm:t>
        <a:bodyPr/>
        <a:lstStyle/>
        <a:p>
          <a:endParaRPr lang="zh-CN" altLang="en-US"/>
        </a:p>
      </dgm:t>
    </dgm:pt>
    <dgm:pt modelId="{69D3E5EB-96BD-4333-B28B-027F8250B986}" type="sibTrans" cxnId="{ABFA2DF3-86B7-4F8E-8DFC-1390BD4AFC33}">
      <dgm:prSet/>
      <dgm:spPr/>
      <dgm:t>
        <a:bodyPr/>
        <a:lstStyle/>
        <a:p>
          <a:endParaRPr lang="zh-CN" altLang="en-US"/>
        </a:p>
      </dgm:t>
    </dgm:pt>
    <dgm:pt modelId="{BEFFC79E-A125-4FCB-AB3F-50BB1519C932}">
      <dgm:prSet custT="1"/>
      <dgm:spPr/>
      <dgm:t>
        <a:bodyPr/>
        <a:lstStyle/>
        <a:p>
          <a:r>
            <a:rPr lang="en-US" altLang="en-US" sz="2000" dirty="0"/>
            <a:t>5.3</a:t>
          </a:r>
          <a:endParaRPr lang="zh-CN" altLang="en-US" sz="2000" dirty="0"/>
        </a:p>
      </dgm:t>
    </dgm:pt>
    <dgm:pt modelId="{37B8C877-48DE-4FCB-8795-BB21BD575671}" type="parTrans" cxnId="{AED5EA42-1002-4055-9E2B-46EBD92A22CF}">
      <dgm:prSet/>
      <dgm:spPr/>
      <dgm:t>
        <a:bodyPr/>
        <a:lstStyle/>
        <a:p>
          <a:endParaRPr lang="zh-CN" altLang="en-US"/>
        </a:p>
      </dgm:t>
    </dgm:pt>
    <dgm:pt modelId="{A1480D1B-151B-4FD9-ACD4-BAA7CC73D870}" type="sibTrans" cxnId="{AED5EA42-1002-4055-9E2B-46EBD92A22CF}">
      <dgm:prSet/>
      <dgm:spPr/>
      <dgm:t>
        <a:bodyPr/>
        <a:lstStyle/>
        <a:p>
          <a:endParaRPr lang="zh-CN" altLang="en-US"/>
        </a:p>
      </dgm:t>
    </dgm:pt>
    <dgm:pt modelId="{E115753D-FCC2-4CB4-9226-EDA52AB28E5F}">
      <dgm:prSet custT="1"/>
      <dgm:spPr/>
      <dgm:t>
        <a:bodyPr/>
        <a:lstStyle/>
        <a:p>
          <a:r>
            <a:rPr lang="en-US" altLang="en-US" sz="2000" dirty="0"/>
            <a:t>5.4</a:t>
          </a:r>
          <a:endParaRPr lang="zh-CN" altLang="en-US" sz="2000" dirty="0"/>
        </a:p>
      </dgm:t>
    </dgm:pt>
    <dgm:pt modelId="{417A06F6-2803-4460-9E07-820318130F63}" type="parTrans" cxnId="{2B19D61C-5B26-417D-AB9A-0F8CF4C5CE48}">
      <dgm:prSet/>
      <dgm:spPr/>
      <dgm:t>
        <a:bodyPr/>
        <a:lstStyle/>
        <a:p>
          <a:endParaRPr lang="zh-CN" altLang="en-US"/>
        </a:p>
      </dgm:t>
    </dgm:pt>
    <dgm:pt modelId="{79E37AE3-EC8C-439F-8605-1510E47D3FEF}" type="sibTrans" cxnId="{2B19D61C-5B26-417D-AB9A-0F8CF4C5CE48}">
      <dgm:prSet/>
      <dgm:spPr/>
      <dgm:t>
        <a:bodyPr/>
        <a:lstStyle/>
        <a:p>
          <a:endParaRPr lang="zh-CN" altLang="en-US"/>
        </a:p>
      </dgm:t>
    </dgm:pt>
    <dgm:pt modelId="{3C49FF36-7F08-41D1-AB14-83F77DF3DD04}">
      <dgm:prSet custT="1"/>
      <dgm:spPr/>
      <dgm:t>
        <a:bodyPr/>
        <a:lstStyle/>
        <a:p>
          <a:r>
            <a:rPr lang="en-US" altLang="en-US" sz="2000" dirty="0"/>
            <a:t>5.5</a:t>
          </a:r>
          <a:endParaRPr lang="zh-CN" altLang="en-US" sz="2000" dirty="0"/>
        </a:p>
      </dgm:t>
    </dgm:pt>
    <dgm:pt modelId="{392285D2-3AE6-429F-BC66-7DC424A5B4E2}" type="parTrans" cxnId="{AE841A12-7E90-4401-B22D-8E251BF5928C}">
      <dgm:prSet/>
      <dgm:spPr/>
      <dgm:t>
        <a:bodyPr/>
        <a:lstStyle/>
        <a:p>
          <a:endParaRPr lang="zh-CN" altLang="en-US"/>
        </a:p>
      </dgm:t>
    </dgm:pt>
    <dgm:pt modelId="{B9B7DC5F-2899-4A4E-A9FF-A2874EE01B67}" type="sibTrans" cxnId="{AE841A12-7E90-4401-B22D-8E251BF5928C}">
      <dgm:prSet/>
      <dgm:spPr/>
      <dgm:t>
        <a:bodyPr/>
        <a:lstStyle/>
        <a:p>
          <a:endParaRPr lang="zh-CN" altLang="en-US"/>
        </a:p>
      </dgm:t>
    </dgm:pt>
    <dgm:pt modelId="{FBA7D1B5-9CFE-4500-9207-E44B3DC99D10}">
      <dgm:prSet custT="1"/>
      <dgm:spPr/>
      <dgm:t>
        <a:bodyPr/>
        <a:lstStyle/>
        <a:p>
          <a:r>
            <a:rPr lang="en-US" altLang="en-US" sz="2000" dirty="0"/>
            <a:t>5.6</a:t>
          </a:r>
          <a:endParaRPr lang="zh-CN" altLang="en-US" sz="2000" dirty="0"/>
        </a:p>
      </dgm:t>
    </dgm:pt>
    <dgm:pt modelId="{1E9456DE-D705-4B16-8888-C97D7598A010}" type="parTrans" cxnId="{B1597257-5025-4DC4-B638-1F9630A9FAAA}">
      <dgm:prSet/>
      <dgm:spPr/>
      <dgm:t>
        <a:bodyPr/>
        <a:lstStyle/>
        <a:p>
          <a:endParaRPr lang="zh-CN" altLang="en-US"/>
        </a:p>
      </dgm:t>
    </dgm:pt>
    <dgm:pt modelId="{60B64CA6-55ED-4AD6-97B0-3BB4547E6382}" type="sibTrans" cxnId="{B1597257-5025-4DC4-B638-1F9630A9FAAA}">
      <dgm:prSet/>
      <dgm:spPr/>
      <dgm:t>
        <a:bodyPr/>
        <a:lstStyle/>
        <a:p>
          <a:endParaRPr lang="zh-CN" altLang="en-US"/>
        </a:p>
      </dgm:t>
    </dgm:pt>
    <dgm:pt modelId="{BC60A3AD-7482-41DC-93F4-CDCF5BC9E237}">
      <dgm:prSet custT="1"/>
      <dgm:spPr/>
      <dgm:t>
        <a:bodyPr/>
        <a:lstStyle/>
        <a:p>
          <a:r>
            <a:rPr lang="en-US" altLang="en-US" sz="2000" dirty="0"/>
            <a:t>5.7</a:t>
          </a:r>
          <a:endParaRPr lang="zh-CN" altLang="en-US" sz="2000" dirty="0"/>
        </a:p>
      </dgm:t>
    </dgm:pt>
    <dgm:pt modelId="{D358AAF8-6DB3-4BC0-9A37-C32A425EC8C2}" type="parTrans" cxnId="{19017453-7EED-4471-A005-E9E103B26F9F}">
      <dgm:prSet/>
      <dgm:spPr/>
      <dgm:t>
        <a:bodyPr/>
        <a:lstStyle/>
        <a:p>
          <a:endParaRPr lang="zh-CN" altLang="en-US"/>
        </a:p>
      </dgm:t>
    </dgm:pt>
    <dgm:pt modelId="{CFDD1708-9801-4D86-8564-226A74013E81}" type="sibTrans" cxnId="{19017453-7EED-4471-A005-E9E103B26F9F}">
      <dgm:prSet/>
      <dgm:spPr/>
      <dgm:t>
        <a:bodyPr/>
        <a:lstStyle/>
        <a:p>
          <a:endParaRPr lang="zh-CN" altLang="en-US"/>
        </a:p>
      </dgm:t>
    </dgm:pt>
    <dgm:pt modelId="{3C1D6152-8D06-45FB-B22B-CC4721165FB3}">
      <dgm:prSet phldrT="[文本]" custT="1"/>
      <dgm:spPr/>
      <dgm:t>
        <a:bodyPr/>
        <a:lstStyle/>
        <a:p>
          <a:r>
            <a:rPr lang="en-US" altLang="en-US" sz="2000" dirty="0"/>
            <a:t>JSON</a:t>
          </a:r>
          <a:r>
            <a:rPr lang="zh-CN" altLang="en-US" sz="2000" dirty="0"/>
            <a:t>简介</a:t>
          </a:r>
        </a:p>
      </dgm:t>
    </dgm:pt>
    <dgm:pt modelId="{D7A9BBB4-69E8-4302-9AD0-4F5CC88EF7EB}" type="parTrans" cxnId="{3CE021D3-AD38-401F-846F-FD6C1F76FB22}">
      <dgm:prSet/>
      <dgm:spPr/>
      <dgm:t>
        <a:bodyPr/>
        <a:lstStyle/>
        <a:p>
          <a:endParaRPr lang="zh-CN" altLang="en-US"/>
        </a:p>
      </dgm:t>
    </dgm:pt>
    <dgm:pt modelId="{25C2C8D5-0B92-40A4-A166-5E790C065803}" type="sibTrans" cxnId="{3CE021D3-AD38-401F-846F-FD6C1F76FB22}">
      <dgm:prSet/>
      <dgm:spPr/>
      <dgm:t>
        <a:bodyPr/>
        <a:lstStyle/>
        <a:p>
          <a:endParaRPr lang="zh-CN" altLang="en-US"/>
        </a:p>
      </dgm:t>
    </dgm:pt>
    <dgm:pt modelId="{A4DE07CC-D42D-4116-99EE-110D785041F2}">
      <dgm:prSet custT="1"/>
      <dgm:spPr/>
      <dgm:t>
        <a:bodyPr/>
        <a:lstStyle/>
        <a:p>
          <a:r>
            <a:rPr lang="en-US" altLang="en-US" sz="2000"/>
            <a:t>XML</a:t>
          </a:r>
          <a:r>
            <a:rPr lang="zh-CN" altLang="en-US" sz="2000" dirty="0"/>
            <a:t>语法与结构</a:t>
          </a:r>
        </a:p>
      </dgm:t>
    </dgm:pt>
    <dgm:pt modelId="{CE94C779-0CCA-436B-BA32-409DD7F454D8}" type="parTrans" cxnId="{4A992DE4-D315-4864-93E9-FAC043F804F9}">
      <dgm:prSet/>
      <dgm:spPr/>
      <dgm:t>
        <a:bodyPr/>
        <a:lstStyle/>
        <a:p>
          <a:endParaRPr lang="zh-CN" altLang="en-US"/>
        </a:p>
      </dgm:t>
    </dgm:pt>
    <dgm:pt modelId="{F19DED9B-5360-4DCF-99D7-A2FFDD106DA2}" type="sibTrans" cxnId="{4A992DE4-D315-4864-93E9-FAC043F804F9}">
      <dgm:prSet/>
      <dgm:spPr/>
      <dgm:t>
        <a:bodyPr/>
        <a:lstStyle/>
        <a:p>
          <a:endParaRPr lang="zh-CN" altLang="en-US"/>
        </a:p>
      </dgm:t>
    </dgm:pt>
    <dgm:pt modelId="{4F3131E2-35C7-4954-9B85-781FDFB7F2F7}">
      <dgm:prSet custT="1"/>
      <dgm:spPr/>
      <dgm:t>
        <a:bodyPr/>
        <a:lstStyle/>
        <a:p>
          <a:r>
            <a:rPr lang="zh-CN" altLang="en-US" sz="2000"/>
            <a:t>命名</a:t>
          </a:r>
          <a:r>
            <a:rPr lang="zh-CN" altLang="en-US" sz="2000" dirty="0"/>
            <a:t>空间</a:t>
          </a:r>
        </a:p>
      </dgm:t>
    </dgm:pt>
    <dgm:pt modelId="{3F2F84FA-A1F3-45C8-845A-56CC494E70F9}" type="parTrans" cxnId="{7E7B9F83-7D7B-4C14-B114-2BC8B7545C9A}">
      <dgm:prSet/>
      <dgm:spPr/>
      <dgm:t>
        <a:bodyPr/>
        <a:lstStyle/>
        <a:p>
          <a:endParaRPr lang="zh-CN" altLang="en-US"/>
        </a:p>
      </dgm:t>
    </dgm:pt>
    <dgm:pt modelId="{AE147A5D-FFA5-4BA8-B167-9AFDE24E6DBC}" type="sibTrans" cxnId="{7E7B9F83-7D7B-4C14-B114-2BC8B7545C9A}">
      <dgm:prSet/>
      <dgm:spPr/>
      <dgm:t>
        <a:bodyPr/>
        <a:lstStyle/>
        <a:p>
          <a:endParaRPr lang="zh-CN" altLang="en-US"/>
        </a:p>
      </dgm:t>
    </dgm:pt>
    <dgm:pt modelId="{32089D0C-4985-4D36-AFE9-28DB6F244FA8}">
      <dgm:prSet custT="1"/>
      <dgm:spPr/>
      <dgm:t>
        <a:bodyPr/>
        <a:lstStyle/>
        <a:p>
          <a:r>
            <a:rPr lang="zh-CN" altLang="en-US" sz="2000"/>
            <a:t>文档</a:t>
          </a:r>
          <a:r>
            <a:rPr lang="zh-CN" altLang="en-US" sz="2000" dirty="0"/>
            <a:t>类型定义与校验</a:t>
          </a:r>
        </a:p>
      </dgm:t>
    </dgm:pt>
    <dgm:pt modelId="{5D8A7A52-513F-46CA-A069-043DE68214DB}" type="parTrans" cxnId="{5F0DEF0F-CA3D-4FB9-80D0-3CEAFDBF3864}">
      <dgm:prSet/>
      <dgm:spPr/>
      <dgm:t>
        <a:bodyPr/>
        <a:lstStyle/>
        <a:p>
          <a:endParaRPr lang="zh-CN" altLang="en-US"/>
        </a:p>
      </dgm:t>
    </dgm:pt>
    <dgm:pt modelId="{4D9C256E-5D4A-4893-AEF4-60966F3C0D54}" type="sibTrans" cxnId="{5F0DEF0F-CA3D-4FB9-80D0-3CEAFDBF3864}">
      <dgm:prSet/>
      <dgm:spPr/>
      <dgm:t>
        <a:bodyPr/>
        <a:lstStyle/>
        <a:p>
          <a:endParaRPr lang="zh-CN" altLang="en-US"/>
        </a:p>
      </dgm:t>
    </dgm:pt>
    <dgm:pt modelId="{CB1FB51B-40CD-4AA6-9EA9-A93C1B9BEEC7}">
      <dgm:prSet custT="1"/>
      <dgm:spPr/>
      <dgm:t>
        <a:bodyPr/>
        <a:lstStyle/>
        <a:p>
          <a:r>
            <a:rPr lang="en-US" altLang="en-US" sz="2000"/>
            <a:t>XML</a:t>
          </a:r>
          <a:r>
            <a:rPr lang="zh-CN" altLang="en-US" sz="2000" dirty="0"/>
            <a:t>文档样式转换</a:t>
          </a:r>
        </a:p>
      </dgm:t>
    </dgm:pt>
    <dgm:pt modelId="{048561DE-9AE9-4A81-A778-3AFEF377A72A}" type="parTrans" cxnId="{655BC4E6-7A25-4AF0-9892-CFDB488F124E}">
      <dgm:prSet/>
      <dgm:spPr/>
      <dgm:t>
        <a:bodyPr/>
        <a:lstStyle/>
        <a:p>
          <a:endParaRPr lang="zh-CN" altLang="en-US"/>
        </a:p>
      </dgm:t>
    </dgm:pt>
    <dgm:pt modelId="{2F9F14AD-D773-44F1-874A-C875D0126362}" type="sibTrans" cxnId="{655BC4E6-7A25-4AF0-9892-CFDB488F124E}">
      <dgm:prSet/>
      <dgm:spPr/>
      <dgm:t>
        <a:bodyPr/>
        <a:lstStyle/>
        <a:p>
          <a:endParaRPr lang="zh-CN" altLang="en-US"/>
        </a:p>
      </dgm:t>
    </dgm:pt>
    <dgm:pt modelId="{2931A9BD-C088-4998-B7B7-0C81EBBB061E}">
      <dgm:prSet custT="1"/>
      <dgm:spPr/>
      <dgm:t>
        <a:bodyPr/>
        <a:lstStyle/>
        <a:p>
          <a:r>
            <a:rPr lang="en-US" altLang="en-US" sz="2000"/>
            <a:t>XML</a:t>
          </a:r>
          <a:r>
            <a:rPr lang="zh-CN" altLang="en-US" sz="2000" dirty="0"/>
            <a:t>文档的解析</a:t>
          </a:r>
        </a:p>
      </dgm:t>
    </dgm:pt>
    <dgm:pt modelId="{3BC8A6A0-080A-4E44-9D1B-06B8CCF47207}" type="parTrans" cxnId="{DB540201-EC4E-4B5F-8BAC-7718BB1D9B5C}">
      <dgm:prSet/>
      <dgm:spPr/>
      <dgm:t>
        <a:bodyPr/>
        <a:lstStyle/>
        <a:p>
          <a:endParaRPr lang="zh-CN" altLang="en-US"/>
        </a:p>
      </dgm:t>
    </dgm:pt>
    <dgm:pt modelId="{6141B211-7265-48B2-B460-4B7DE2D6A5F7}" type="sibTrans" cxnId="{DB540201-EC4E-4B5F-8BAC-7718BB1D9B5C}">
      <dgm:prSet/>
      <dgm:spPr/>
      <dgm:t>
        <a:bodyPr/>
        <a:lstStyle/>
        <a:p>
          <a:endParaRPr lang="zh-CN" altLang="en-US"/>
        </a:p>
      </dgm:t>
    </dgm:pt>
    <dgm:pt modelId="{5B20DC3B-E39C-463A-8C9F-E0AF0292ACAF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85D34195-D3F2-412C-BCE3-66930480F2AF}" type="parTrans" cxnId="{1F86F14F-8CF5-49DE-96B3-41E58251A432}">
      <dgm:prSet/>
      <dgm:spPr/>
      <dgm:t>
        <a:bodyPr/>
        <a:lstStyle/>
        <a:p>
          <a:endParaRPr lang="zh-CN" altLang="en-US"/>
        </a:p>
      </dgm:t>
    </dgm:pt>
    <dgm:pt modelId="{B5757445-CA12-42B8-BF61-5AEC7B7472C4}" type="sibTrans" cxnId="{1F86F14F-8CF5-49DE-96B3-41E58251A432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FFF8636E-80F4-4789-A11A-49CE910BD68E}" type="pres">
      <dgm:prSet presAssocID="{58F708FC-8532-424A-8D9C-0A5EECA1FC6A}" presName="descendantText" presStyleLbl="alignAccFollowNode1" presStyleIdx="0" presStyleCnt="7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A2053A10-BD08-482E-B235-153E87372EAD}" type="pres">
      <dgm:prSet presAssocID="{2DE563E5-903B-4EE6-B48B-53A6E9ACE726}" presName="linNode" presStyleCnt="0"/>
      <dgm:spPr/>
    </dgm:pt>
    <dgm:pt modelId="{2B3CB13E-67AD-4425-BBF6-8C5CDABD27F4}" type="pres">
      <dgm:prSet presAssocID="{2DE563E5-903B-4EE6-B48B-53A6E9ACE726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1C976CE3-6995-4647-9856-805BC94E2A85}" type="pres">
      <dgm:prSet presAssocID="{2DE563E5-903B-4EE6-B48B-53A6E9ACE726}" presName="descendantText" presStyleLbl="alignAccFollowNode1" presStyleIdx="1" presStyleCnt="7">
        <dgm:presLayoutVars>
          <dgm:bulletEnabled val="1"/>
        </dgm:presLayoutVars>
      </dgm:prSet>
      <dgm:spPr/>
    </dgm:pt>
    <dgm:pt modelId="{C9DD12C5-A4B3-4CE0-9F27-F8FB88177238}" type="pres">
      <dgm:prSet presAssocID="{69D3E5EB-96BD-4333-B28B-027F8250B986}" presName="sp" presStyleCnt="0"/>
      <dgm:spPr/>
    </dgm:pt>
    <dgm:pt modelId="{1767D32C-4091-4282-A177-903CCAD3E88B}" type="pres">
      <dgm:prSet presAssocID="{BEFFC79E-A125-4FCB-AB3F-50BB1519C932}" presName="linNode" presStyleCnt="0"/>
      <dgm:spPr/>
    </dgm:pt>
    <dgm:pt modelId="{0138AC5F-EEAA-47B1-8697-5A87116EA276}" type="pres">
      <dgm:prSet presAssocID="{BEFFC79E-A125-4FCB-AB3F-50BB1519C932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E111F51-B590-40A5-9651-90DC5AA3CD72}" type="pres">
      <dgm:prSet presAssocID="{BEFFC79E-A125-4FCB-AB3F-50BB1519C932}" presName="descendantText" presStyleLbl="alignAccFollowNode1" presStyleIdx="2" presStyleCnt="7">
        <dgm:presLayoutVars>
          <dgm:bulletEnabled val="1"/>
        </dgm:presLayoutVars>
      </dgm:prSet>
      <dgm:spPr/>
    </dgm:pt>
    <dgm:pt modelId="{5F61CA42-22FF-4A90-B28D-B8B27B0198C2}" type="pres">
      <dgm:prSet presAssocID="{A1480D1B-151B-4FD9-ACD4-BAA7CC73D870}" presName="sp" presStyleCnt="0"/>
      <dgm:spPr/>
    </dgm:pt>
    <dgm:pt modelId="{95932639-F95F-468F-9264-06ECE0F3EE08}" type="pres">
      <dgm:prSet presAssocID="{E115753D-FCC2-4CB4-9226-EDA52AB28E5F}" presName="linNode" presStyleCnt="0"/>
      <dgm:spPr/>
    </dgm:pt>
    <dgm:pt modelId="{4B3C1CA9-644D-4573-AE83-E35026ECFA62}" type="pres">
      <dgm:prSet presAssocID="{E115753D-FCC2-4CB4-9226-EDA52AB28E5F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4214AD6-5D76-4747-A3F7-4DCF9346F926}" type="pres">
      <dgm:prSet presAssocID="{E115753D-FCC2-4CB4-9226-EDA52AB28E5F}" presName="descendantText" presStyleLbl="alignAccFollowNode1" presStyleIdx="3" presStyleCnt="7">
        <dgm:presLayoutVars>
          <dgm:bulletEnabled val="1"/>
        </dgm:presLayoutVars>
      </dgm:prSet>
      <dgm:spPr/>
    </dgm:pt>
    <dgm:pt modelId="{523A897B-B639-40E3-B797-595FD8CE29D8}" type="pres">
      <dgm:prSet presAssocID="{79E37AE3-EC8C-439F-8605-1510E47D3FEF}" presName="sp" presStyleCnt="0"/>
      <dgm:spPr/>
    </dgm:pt>
    <dgm:pt modelId="{27D63F99-BCF4-48FB-BF69-40681FB9D2A3}" type="pres">
      <dgm:prSet presAssocID="{3C49FF36-7F08-41D1-AB14-83F77DF3DD04}" presName="linNode" presStyleCnt="0"/>
      <dgm:spPr/>
    </dgm:pt>
    <dgm:pt modelId="{F8B441EA-6900-49F4-A84C-C68CF664832A}" type="pres">
      <dgm:prSet presAssocID="{3C49FF36-7F08-41D1-AB14-83F77DF3DD04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11874610-F40E-48D0-AB7D-7E9E2C08B056}" type="pres">
      <dgm:prSet presAssocID="{3C49FF36-7F08-41D1-AB14-83F77DF3DD04}" presName="descendantText" presStyleLbl="alignAccFollowNode1" presStyleIdx="4" presStyleCnt="7">
        <dgm:presLayoutVars>
          <dgm:bulletEnabled val="1"/>
        </dgm:presLayoutVars>
      </dgm:prSet>
      <dgm:spPr/>
    </dgm:pt>
    <dgm:pt modelId="{899A5DB5-1D50-4CE5-816F-5F263C138A6B}" type="pres">
      <dgm:prSet presAssocID="{B9B7DC5F-2899-4A4E-A9FF-A2874EE01B67}" presName="sp" presStyleCnt="0"/>
      <dgm:spPr/>
    </dgm:pt>
    <dgm:pt modelId="{B2F6F110-D8AE-4D3C-B507-A26E59944107}" type="pres">
      <dgm:prSet presAssocID="{FBA7D1B5-9CFE-4500-9207-E44B3DC99D10}" presName="linNode" presStyleCnt="0"/>
      <dgm:spPr/>
    </dgm:pt>
    <dgm:pt modelId="{51482CC9-4DC8-42C6-9D67-31655DB4A00A}" type="pres">
      <dgm:prSet presAssocID="{FBA7D1B5-9CFE-4500-9207-E44B3DC99D10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D1F2EFC5-EF2E-4F58-976C-66E8D453479F}" type="pres">
      <dgm:prSet presAssocID="{FBA7D1B5-9CFE-4500-9207-E44B3DC99D10}" presName="descendantText" presStyleLbl="alignAccFollowNode1" presStyleIdx="5" presStyleCnt="7">
        <dgm:presLayoutVars>
          <dgm:bulletEnabled val="1"/>
        </dgm:presLayoutVars>
      </dgm:prSet>
      <dgm:spPr/>
    </dgm:pt>
    <dgm:pt modelId="{2BAB2F52-D265-4C2E-9A23-C8BF9E4D7EF8}" type="pres">
      <dgm:prSet presAssocID="{60B64CA6-55ED-4AD6-97B0-3BB4547E6382}" presName="sp" presStyleCnt="0"/>
      <dgm:spPr/>
    </dgm:pt>
    <dgm:pt modelId="{C86A2EE6-9C1C-4D7A-9315-43D5D28797F9}" type="pres">
      <dgm:prSet presAssocID="{BC60A3AD-7482-41DC-93F4-CDCF5BC9E237}" presName="linNode" presStyleCnt="0"/>
      <dgm:spPr/>
    </dgm:pt>
    <dgm:pt modelId="{98FDCD68-CA9D-494D-8924-444FDE1FB8C5}" type="pres">
      <dgm:prSet presAssocID="{BC60A3AD-7482-41DC-93F4-CDCF5BC9E237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306F8FF4-768C-4432-9FFE-F203A55AD6F1}" type="pres">
      <dgm:prSet presAssocID="{BC60A3AD-7482-41DC-93F4-CDCF5BC9E237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DB540201-EC4E-4B5F-8BAC-7718BB1D9B5C}" srcId="{FBA7D1B5-9CFE-4500-9207-E44B3DC99D10}" destId="{2931A9BD-C088-4998-B7B7-0C81EBBB061E}" srcOrd="0" destOrd="0" parTransId="{3BC8A6A0-080A-4E44-9D1B-06B8CCF47207}" sibTransId="{6141B211-7265-48B2-B460-4B7DE2D6A5F7}"/>
    <dgm:cxn modelId="{12C8940E-3EB3-42BA-A2BE-37D999EF4DF0}" type="presOf" srcId="{5B20DC3B-E39C-463A-8C9F-E0AF0292ACAF}" destId="{306F8FF4-768C-4432-9FFE-F203A55AD6F1}" srcOrd="0" destOrd="0" presId="urn:microsoft.com/office/officeart/2005/8/layout/vList5"/>
    <dgm:cxn modelId="{9491EC0F-2302-4593-9A41-4EE9C21C0296}" type="presOf" srcId="{3C1D6152-8D06-45FB-B22B-CC4721165FB3}" destId="{FFF8636E-80F4-4789-A11A-49CE910BD68E}" srcOrd="0" destOrd="0" presId="urn:microsoft.com/office/officeart/2005/8/layout/vList5"/>
    <dgm:cxn modelId="{5F0DEF0F-CA3D-4FB9-80D0-3CEAFDBF3864}" srcId="{E115753D-FCC2-4CB4-9226-EDA52AB28E5F}" destId="{32089D0C-4985-4D36-AFE9-28DB6F244FA8}" srcOrd="0" destOrd="0" parTransId="{5D8A7A52-513F-46CA-A069-043DE68214DB}" sibTransId="{4D9C256E-5D4A-4893-AEF4-60966F3C0D54}"/>
    <dgm:cxn modelId="{AE841A12-7E90-4401-B22D-8E251BF5928C}" srcId="{E8E26EDF-4141-49C6-B378-4DAB828C0508}" destId="{3C49FF36-7F08-41D1-AB14-83F77DF3DD04}" srcOrd="4" destOrd="0" parTransId="{392285D2-3AE6-429F-BC66-7DC424A5B4E2}" sibTransId="{B9B7DC5F-2899-4A4E-A9FF-A2874EE01B67}"/>
    <dgm:cxn modelId="{C75EC714-2E4B-459A-987B-C1437BE5AD70}" type="presOf" srcId="{2931A9BD-C088-4998-B7B7-0C81EBBB061E}" destId="{D1F2EFC5-EF2E-4F58-976C-66E8D453479F}" srcOrd="0" destOrd="0" presId="urn:microsoft.com/office/officeart/2005/8/layout/vList5"/>
    <dgm:cxn modelId="{2B19D61C-5B26-417D-AB9A-0F8CF4C5CE48}" srcId="{E8E26EDF-4141-49C6-B378-4DAB828C0508}" destId="{E115753D-FCC2-4CB4-9226-EDA52AB28E5F}" srcOrd="3" destOrd="0" parTransId="{417A06F6-2803-4460-9E07-820318130F63}" sibTransId="{79E37AE3-EC8C-439F-8605-1510E47D3FEF}"/>
    <dgm:cxn modelId="{B4E85B20-8FE6-4895-9718-79D1A122780D}" type="presOf" srcId="{E115753D-FCC2-4CB4-9226-EDA52AB28E5F}" destId="{4B3C1CA9-644D-4573-AE83-E35026ECFA62}" srcOrd="0" destOrd="0" presId="urn:microsoft.com/office/officeart/2005/8/layout/vList5"/>
    <dgm:cxn modelId="{7DDBEB5C-B350-4885-88A0-F938EC9BB978}" type="presOf" srcId="{BC60A3AD-7482-41DC-93F4-CDCF5BC9E237}" destId="{98FDCD68-CA9D-494D-8924-444FDE1FB8C5}" srcOrd="0" destOrd="0" presId="urn:microsoft.com/office/officeart/2005/8/layout/vList5"/>
    <dgm:cxn modelId="{A793215E-69F5-4549-9990-39ABEE8D101E}" type="presOf" srcId="{CB1FB51B-40CD-4AA6-9EA9-A93C1B9BEEC7}" destId="{11874610-F40E-48D0-AB7D-7E9E2C08B056}" srcOrd="0" destOrd="0" presId="urn:microsoft.com/office/officeart/2005/8/layout/vList5"/>
    <dgm:cxn modelId="{AED5EA42-1002-4055-9E2B-46EBD92A22CF}" srcId="{E8E26EDF-4141-49C6-B378-4DAB828C0508}" destId="{BEFFC79E-A125-4FCB-AB3F-50BB1519C932}" srcOrd="2" destOrd="0" parTransId="{37B8C877-48DE-4FCB-8795-BB21BD575671}" sibTransId="{A1480D1B-151B-4FD9-ACD4-BAA7CC73D870}"/>
    <dgm:cxn modelId="{1F86F14F-8CF5-49DE-96B3-41E58251A432}" srcId="{BC60A3AD-7482-41DC-93F4-CDCF5BC9E237}" destId="{5B20DC3B-E39C-463A-8C9F-E0AF0292ACAF}" srcOrd="0" destOrd="0" parTransId="{85D34195-D3F2-412C-BCE3-66930480F2AF}" sibTransId="{B5757445-CA12-42B8-BF61-5AEC7B7472C4}"/>
    <dgm:cxn modelId="{19017453-7EED-4471-A005-E9E103B26F9F}" srcId="{E8E26EDF-4141-49C6-B378-4DAB828C0508}" destId="{BC60A3AD-7482-41DC-93F4-CDCF5BC9E237}" srcOrd="6" destOrd="0" parTransId="{D358AAF8-6DB3-4BC0-9A37-C32A425EC8C2}" sibTransId="{CFDD1708-9801-4D86-8564-226A74013E81}"/>
    <dgm:cxn modelId="{B1597257-5025-4DC4-B638-1F9630A9FAAA}" srcId="{E8E26EDF-4141-49C6-B378-4DAB828C0508}" destId="{FBA7D1B5-9CFE-4500-9207-E44B3DC99D10}" srcOrd="5" destOrd="0" parTransId="{1E9456DE-D705-4B16-8888-C97D7598A010}" sibTransId="{60B64CA6-55ED-4AD6-97B0-3BB4547E6382}"/>
    <dgm:cxn modelId="{7E7B9F83-7D7B-4C14-B114-2BC8B7545C9A}" srcId="{BEFFC79E-A125-4FCB-AB3F-50BB1519C932}" destId="{4F3131E2-35C7-4954-9B85-781FDFB7F2F7}" srcOrd="0" destOrd="0" parTransId="{3F2F84FA-A1F3-45C8-845A-56CC494E70F9}" sibTransId="{AE147A5D-FFA5-4BA8-B167-9AFDE24E6DBC}"/>
    <dgm:cxn modelId="{684A5A8F-2D30-4938-98A5-9894AF4DF0BB}" type="presOf" srcId="{2DE563E5-903B-4EE6-B48B-53A6E9ACE726}" destId="{2B3CB13E-67AD-4425-BBF6-8C5CDABD27F4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650D8893-73AB-4559-B98E-DFAF8424EC0C}" type="presOf" srcId="{A4DE07CC-D42D-4116-99EE-110D785041F2}" destId="{1C976CE3-6995-4647-9856-805BC94E2A85}" srcOrd="0" destOrd="0" presId="urn:microsoft.com/office/officeart/2005/8/layout/vList5"/>
    <dgm:cxn modelId="{EF5A13A3-8241-40A6-A4C9-C9145101F76D}" type="presOf" srcId="{3C49FF36-7F08-41D1-AB14-83F77DF3DD04}" destId="{F8B441EA-6900-49F4-A84C-C68CF664832A}" srcOrd="0" destOrd="0" presId="urn:microsoft.com/office/officeart/2005/8/layout/vList5"/>
    <dgm:cxn modelId="{AA7A28A8-60AF-42AD-9A56-83A98D26FE1F}" type="presOf" srcId="{BEFFC79E-A125-4FCB-AB3F-50BB1519C932}" destId="{0138AC5F-EEAA-47B1-8697-5A87116EA276}" srcOrd="0" destOrd="0" presId="urn:microsoft.com/office/officeart/2005/8/layout/vList5"/>
    <dgm:cxn modelId="{1652E7BF-6A03-424E-B37A-9B90E76C978F}" type="presOf" srcId="{4F3131E2-35C7-4954-9B85-781FDFB7F2F7}" destId="{FE111F51-B590-40A5-9651-90DC5AA3CD72}" srcOrd="0" destOrd="0" presId="urn:microsoft.com/office/officeart/2005/8/layout/vList5"/>
    <dgm:cxn modelId="{3CE021D3-AD38-401F-846F-FD6C1F76FB22}" srcId="{58F708FC-8532-424A-8D9C-0A5EECA1FC6A}" destId="{3C1D6152-8D06-45FB-B22B-CC4721165FB3}" srcOrd="0" destOrd="0" parTransId="{D7A9BBB4-69E8-4302-9AD0-4F5CC88EF7EB}" sibTransId="{25C2C8D5-0B92-40A4-A166-5E790C065803}"/>
    <dgm:cxn modelId="{0B4B17D4-DFE4-47C6-8D4D-D39DCF56477E}" type="presOf" srcId="{32089D0C-4985-4D36-AFE9-28DB6F244FA8}" destId="{24214AD6-5D76-4747-A3F7-4DCF9346F926}" srcOrd="0" destOrd="0" presId="urn:microsoft.com/office/officeart/2005/8/layout/vList5"/>
    <dgm:cxn modelId="{4A992DE4-D315-4864-93E9-FAC043F804F9}" srcId="{2DE563E5-903B-4EE6-B48B-53A6E9ACE726}" destId="{A4DE07CC-D42D-4116-99EE-110D785041F2}" srcOrd="0" destOrd="0" parTransId="{CE94C779-0CCA-436B-BA32-409DD7F454D8}" sibTransId="{F19DED9B-5360-4DCF-99D7-A2FFDD106DA2}"/>
    <dgm:cxn modelId="{655BC4E6-7A25-4AF0-9892-CFDB488F124E}" srcId="{3C49FF36-7F08-41D1-AB14-83F77DF3DD04}" destId="{CB1FB51B-40CD-4AA6-9EA9-A93C1B9BEEC7}" srcOrd="0" destOrd="0" parTransId="{048561DE-9AE9-4A81-A778-3AFEF377A72A}" sibTransId="{2F9F14AD-D773-44F1-874A-C875D0126362}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ABFA2DF3-86B7-4F8E-8DFC-1390BD4AFC33}" srcId="{E8E26EDF-4141-49C6-B378-4DAB828C0508}" destId="{2DE563E5-903B-4EE6-B48B-53A6E9ACE726}" srcOrd="1" destOrd="0" parTransId="{CB5EE258-AF5E-4FAC-B88A-BEAFF8448CB9}" sibTransId="{69D3E5EB-96BD-4333-B28B-027F8250B986}"/>
    <dgm:cxn modelId="{07CA43F4-21E0-437D-8801-D841F4CA2A1A}" type="presOf" srcId="{FBA7D1B5-9CFE-4500-9207-E44B3DC99D10}" destId="{51482CC9-4DC8-42C6-9D67-31655DB4A00A}" srcOrd="0" destOrd="0" presId="urn:microsoft.com/office/officeart/2005/8/layout/vList5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7748D845-6D19-4A10-8A1D-28A36A0A4809}" type="presParOf" srcId="{5C4F8155-B2F2-4B44-AD4A-F24CEEABD493}" destId="{FFF8636E-80F4-4789-A11A-49CE910BD68E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2633C149-41A3-4631-98AA-78BA163BEFB6}" type="presParOf" srcId="{09FC3EB1-8F84-4535-9FF7-07F4F55FCE21}" destId="{A2053A10-BD08-482E-B235-153E87372EAD}" srcOrd="2" destOrd="0" presId="urn:microsoft.com/office/officeart/2005/8/layout/vList5"/>
    <dgm:cxn modelId="{43A1BB33-6F5D-4076-8C1A-AFCF60616071}" type="presParOf" srcId="{A2053A10-BD08-482E-B235-153E87372EAD}" destId="{2B3CB13E-67AD-4425-BBF6-8C5CDABD27F4}" srcOrd="0" destOrd="0" presId="urn:microsoft.com/office/officeart/2005/8/layout/vList5"/>
    <dgm:cxn modelId="{473941D5-E5EB-4DC0-AB15-F1C7036B0034}" type="presParOf" srcId="{A2053A10-BD08-482E-B235-153E87372EAD}" destId="{1C976CE3-6995-4647-9856-805BC94E2A85}" srcOrd="1" destOrd="0" presId="urn:microsoft.com/office/officeart/2005/8/layout/vList5"/>
    <dgm:cxn modelId="{63FDA216-27B1-4A66-87D6-D65BBB230AC7}" type="presParOf" srcId="{09FC3EB1-8F84-4535-9FF7-07F4F55FCE21}" destId="{C9DD12C5-A4B3-4CE0-9F27-F8FB88177238}" srcOrd="3" destOrd="0" presId="urn:microsoft.com/office/officeart/2005/8/layout/vList5"/>
    <dgm:cxn modelId="{B788CB05-5893-4524-BACF-81BF50C209EA}" type="presParOf" srcId="{09FC3EB1-8F84-4535-9FF7-07F4F55FCE21}" destId="{1767D32C-4091-4282-A177-903CCAD3E88B}" srcOrd="4" destOrd="0" presId="urn:microsoft.com/office/officeart/2005/8/layout/vList5"/>
    <dgm:cxn modelId="{0C5C6DCF-70CC-49F9-8944-4BDF151774FB}" type="presParOf" srcId="{1767D32C-4091-4282-A177-903CCAD3E88B}" destId="{0138AC5F-EEAA-47B1-8697-5A87116EA276}" srcOrd="0" destOrd="0" presId="urn:microsoft.com/office/officeart/2005/8/layout/vList5"/>
    <dgm:cxn modelId="{9BB89FB4-8FBD-4907-9E61-F5DCF40741BF}" type="presParOf" srcId="{1767D32C-4091-4282-A177-903CCAD3E88B}" destId="{FE111F51-B590-40A5-9651-90DC5AA3CD72}" srcOrd="1" destOrd="0" presId="urn:microsoft.com/office/officeart/2005/8/layout/vList5"/>
    <dgm:cxn modelId="{9BBB7672-1801-4824-BFE5-52C76C62EB3D}" type="presParOf" srcId="{09FC3EB1-8F84-4535-9FF7-07F4F55FCE21}" destId="{5F61CA42-22FF-4A90-B28D-B8B27B0198C2}" srcOrd="5" destOrd="0" presId="urn:microsoft.com/office/officeart/2005/8/layout/vList5"/>
    <dgm:cxn modelId="{AA70C746-6330-4901-AEFB-C030B2BCF71E}" type="presParOf" srcId="{09FC3EB1-8F84-4535-9FF7-07F4F55FCE21}" destId="{95932639-F95F-468F-9264-06ECE0F3EE08}" srcOrd="6" destOrd="0" presId="urn:microsoft.com/office/officeart/2005/8/layout/vList5"/>
    <dgm:cxn modelId="{6F960B42-EEF6-4F6E-85C4-569F8431F9AC}" type="presParOf" srcId="{95932639-F95F-468F-9264-06ECE0F3EE08}" destId="{4B3C1CA9-644D-4573-AE83-E35026ECFA62}" srcOrd="0" destOrd="0" presId="urn:microsoft.com/office/officeart/2005/8/layout/vList5"/>
    <dgm:cxn modelId="{706DC390-E199-42AB-8761-6B5AA10FDE18}" type="presParOf" srcId="{95932639-F95F-468F-9264-06ECE0F3EE08}" destId="{24214AD6-5D76-4747-A3F7-4DCF9346F926}" srcOrd="1" destOrd="0" presId="urn:microsoft.com/office/officeart/2005/8/layout/vList5"/>
    <dgm:cxn modelId="{7E3AA3B1-AC58-45CB-B98C-C5DBC9E93B8A}" type="presParOf" srcId="{09FC3EB1-8F84-4535-9FF7-07F4F55FCE21}" destId="{523A897B-B639-40E3-B797-595FD8CE29D8}" srcOrd="7" destOrd="0" presId="urn:microsoft.com/office/officeart/2005/8/layout/vList5"/>
    <dgm:cxn modelId="{7CFC0645-53B8-43F4-AE7D-9B0C72B0190D}" type="presParOf" srcId="{09FC3EB1-8F84-4535-9FF7-07F4F55FCE21}" destId="{27D63F99-BCF4-48FB-BF69-40681FB9D2A3}" srcOrd="8" destOrd="0" presId="urn:microsoft.com/office/officeart/2005/8/layout/vList5"/>
    <dgm:cxn modelId="{3A65DCCD-373E-436B-B782-A6D971590E01}" type="presParOf" srcId="{27D63F99-BCF4-48FB-BF69-40681FB9D2A3}" destId="{F8B441EA-6900-49F4-A84C-C68CF664832A}" srcOrd="0" destOrd="0" presId="urn:microsoft.com/office/officeart/2005/8/layout/vList5"/>
    <dgm:cxn modelId="{1A4146F2-5F2A-48B7-B77B-1F51144DA721}" type="presParOf" srcId="{27D63F99-BCF4-48FB-BF69-40681FB9D2A3}" destId="{11874610-F40E-48D0-AB7D-7E9E2C08B056}" srcOrd="1" destOrd="0" presId="urn:microsoft.com/office/officeart/2005/8/layout/vList5"/>
    <dgm:cxn modelId="{13B0F07E-4856-406F-BB57-64E578C1B579}" type="presParOf" srcId="{09FC3EB1-8F84-4535-9FF7-07F4F55FCE21}" destId="{899A5DB5-1D50-4CE5-816F-5F263C138A6B}" srcOrd="9" destOrd="0" presId="urn:microsoft.com/office/officeart/2005/8/layout/vList5"/>
    <dgm:cxn modelId="{62AE408C-2469-4703-A652-532BD6706C6A}" type="presParOf" srcId="{09FC3EB1-8F84-4535-9FF7-07F4F55FCE21}" destId="{B2F6F110-D8AE-4D3C-B507-A26E59944107}" srcOrd="10" destOrd="0" presId="urn:microsoft.com/office/officeart/2005/8/layout/vList5"/>
    <dgm:cxn modelId="{6E8D859A-FF9C-4258-844F-D21B5AD84DF8}" type="presParOf" srcId="{B2F6F110-D8AE-4D3C-B507-A26E59944107}" destId="{51482CC9-4DC8-42C6-9D67-31655DB4A00A}" srcOrd="0" destOrd="0" presId="urn:microsoft.com/office/officeart/2005/8/layout/vList5"/>
    <dgm:cxn modelId="{DBB0BF4C-DA47-4FAA-B861-DB1A6C2BA9C6}" type="presParOf" srcId="{B2F6F110-D8AE-4D3C-B507-A26E59944107}" destId="{D1F2EFC5-EF2E-4F58-976C-66E8D453479F}" srcOrd="1" destOrd="0" presId="urn:microsoft.com/office/officeart/2005/8/layout/vList5"/>
    <dgm:cxn modelId="{F006D50E-1946-4ED1-81E3-874A872BBAC5}" type="presParOf" srcId="{09FC3EB1-8F84-4535-9FF7-07F4F55FCE21}" destId="{2BAB2F52-D265-4C2E-9A23-C8BF9E4D7EF8}" srcOrd="11" destOrd="0" presId="urn:microsoft.com/office/officeart/2005/8/layout/vList5"/>
    <dgm:cxn modelId="{3502307A-5721-451C-B520-CE320A9E59AB}" type="presParOf" srcId="{09FC3EB1-8F84-4535-9FF7-07F4F55FCE21}" destId="{C86A2EE6-9C1C-4D7A-9315-43D5D28797F9}" srcOrd="12" destOrd="0" presId="urn:microsoft.com/office/officeart/2005/8/layout/vList5"/>
    <dgm:cxn modelId="{5E67D660-2A38-407F-88AD-C8F81E35E8AE}" type="presParOf" srcId="{C86A2EE6-9C1C-4D7A-9315-43D5D28797F9}" destId="{98FDCD68-CA9D-494D-8924-444FDE1FB8C5}" srcOrd="0" destOrd="0" presId="urn:microsoft.com/office/officeart/2005/8/layout/vList5"/>
    <dgm:cxn modelId="{F9053BE7-5EEC-4652-88DA-4E48DF60A069}" type="presParOf" srcId="{C86A2EE6-9C1C-4D7A-9315-43D5D28797F9}" destId="{306F8FF4-768C-4432-9FFE-F203A55AD6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765C7-F250-43A7-B24D-79C79B70589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AA2A9F-7E44-433B-B629-431C0AC59837}">
      <dgm:prSet phldrT="[文本]"/>
      <dgm:spPr/>
      <dgm:t>
        <a:bodyPr/>
        <a:lstStyle/>
        <a:p>
          <a:r>
            <a:rPr lang="zh-CN" altLang="en-US" b="1" i="0" dirty="0"/>
            <a:t>与 </a:t>
          </a:r>
          <a:r>
            <a:rPr lang="en-US" b="1" i="0" dirty="0"/>
            <a:t>XML </a:t>
          </a:r>
          <a:r>
            <a:rPr lang="zh-CN" altLang="en-US" b="1" i="0" dirty="0"/>
            <a:t>相同之处</a:t>
          </a:r>
          <a:endParaRPr lang="zh-CN" altLang="en-US" dirty="0"/>
        </a:p>
      </dgm:t>
    </dgm:pt>
    <dgm:pt modelId="{96E0B2E0-0E91-490E-B0A4-24FE53EBADE0}" type="parTrans" cxnId="{8EB57324-836E-4CE1-8C0A-83A15DD25BC6}">
      <dgm:prSet/>
      <dgm:spPr/>
      <dgm:t>
        <a:bodyPr/>
        <a:lstStyle/>
        <a:p>
          <a:endParaRPr lang="zh-CN" altLang="en-US"/>
        </a:p>
      </dgm:t>
    </dgm:pt>
    <dgm:pt modelId="{23411CA7-AE79-4F2D-9EB0-E8AD3EEEAF5D}" type="sibTrans" cxnId="{8EB57324-836E-4CE1-8C0A-83A15DD25BC6}">
      <dgm:prSet/>
      <dgm:spPr/>
      <dgm:t>
        <a:bodyPr/>
        <a:lstStyle/>
        <a:p>
          <a:endParaRPr lang="zh-CN" altLang="en-US"/>
        </a:p>
      </dgm:t>
    </dgm:pt>
    <dgm:pt modelId="{19F42FF9-3C50-4877-B57D-F8F62B55C5EB}">
      <dgm:prSet phldrT="[文本]"/>
      <dgm:spPr/>
      <dgm:t>
        <a:bodyPr/>
        <a:lstStyle/>
        <a:p>
          <a:r>
            <a:rPr lang="zh-CN" altLang="en-US" b="1" i="0" dirty="0"/>
            <a:t>与 </a:t>
          </a:r>
          <a:r>
            <a:rPr lang="en-US" b="1" i="0" dirty="0"/>
            <a:t>XML </a:t>
          </a:r>
          <a:r>
            <a:rPr lang="zh-CN" altLang="en-US" b="1" i="0" dirty="0"/>
            <a:t>不同之处</a:t>
          </a:r>
          <a:endParaRPr lang="zh-CN" altLang="en-US" dirty="0"/>
        </a:p>
      </dgm:t>
    </dgm:pt>
    <dgm:pt modelId="{40187C2D-1295-49BC-B07D-FC2BCF568CD1}" type="parTrans" cxnId="{9B4E2FD5-7653-4AC1-951A-FFD12D7B0685}">
      <dgm:prSet/>
      <dgm:spPr/>
      <dgm:t>
        <a:bodyPr/>
        <a:lstStyle/>
        <a:p>
          <a:endParaRPr lang="zh-CN" altLang="en-US"/>
        </a:p>
      </dgm:t>
    </dgm:pt>
    <dgm:pt modelId="{361BBE08-C8A5-4DE4-830D-640F422EE762}" type="sibTrans" cxnId="{9B4E2FD5-7653-4AC1-951A-FFD12D7B0685}">
      <dgm:prSet/>
      <dgm:spPr/>
      <dgm:t>
        <a:bodyPr/>
        <a:lstStyle/>
        <a:p>
          <a:endParaRPr lang="zh-CN" altLang="en-US"/>
        </a:p>
      </dgm:t>
    </dgm:pt>
    <dgm:pt modelId="{9065DC60-1848-472A-A5F0-8F948BACBD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都是纯文本</a:t>
          </a:r>
        </a:p>
      </dgm:t>
    </dgm:pt>
    <dgm:pt modelId="{D4885E31-EA61-46D8-9D83-E7D7D8EBDBB4}" type="parTrans" cxnId="{2870DA92-90C1-48C1-B285-0777C9567C02}">
      <dgm:prSet/>
      <dgm:spPr/>
      <dgm:t>
        <a:bodyPr/>
        <a:lstStyle/>
        <a:p>
          <a:endParaRPr lang="zh-CN" altLang="en-US"/>
        </a:p>
      </dgm:t>
    </dgm:pt>
    <dgm:pt modelId="{527A81A8-157A-44E0-93A0-3FDBD61A9D19}" type="sibTrans" cxnId="{2870DA92-90C1-48C1-B285-0777C9567C02}">
      <dgm:prSet/>
      <dgm:spPr/>
      <dgm:t>
        <a:bodyPr/>
        <a:lstStyle/>
        <a:p>
          <a:endParaRPr lang="zh-CN" altLang="en-US"/>
        </a:p>
      </dgm:t>
    </dgm:pt>
    <dgm:pt modelId="{B4CB99F3-6B5C-4D0C-9519-290CE9A4B3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都是 </a:t>
          </a:r>
          <a:r>
            <a:rPr lang="en-US" altLang="zh-CN" b="0" i="0" dirty="0"/>
            <a:t>"</a:t>
          </a:r>
          <a:r>
            <a:rPr lang="zh-CN" altLang="en-US" b="0" i="0" dirty="0"/>
            <a:t>自我描述</a:t>
          </a:r>
          <a:r>
            <a:rPr lang="en-US" altLang="zh-CN" b="0" i="0" dirty="0"/>
            <a:t>" </a:t>
          </a:r>
          <a:r>
            <a:rPr lang="zh-CN" altLang="en-US" b="0" i="0" dirty="0"/>
            <a:t>，都易于理解。</a:t>
          </a:r>
        </a:p>
      </dgm:t>
    </dgm:pt>
    <dgm:pt modelId="{7B8EE72F-24AE-4047-B616-B566D15D0A64}" type="parTrans" cxnId="{0287C0A2-5D97-4514-AFDD-B4BE67E48EF7}">
      <dgm:prSet/>
      <dgm:spPr/>
      <dgm:t>
        <a:bodyPr/>
        <a:lstStyle/>
        <a:p>
          <a:endParaRPr lang="zh-CN" altLang="en-US"/>
        </a:p>
      </dgm:t>
    </dgm:pt>
    <dgm:pt modelId="{730DCA43-C93A-4289-B8A3-F1F026A8477F}" type="sibTrans" cxnId="{0287C0A2-5D97-4514-AFDD-B4BE67E48EF7}">
      <dgm:prSet/>
      <dgm:spPr/>
      <dgm:t>
        <a:bodyPr/>
        <a:lstStyle/>
        <a:p>
          <a:endParaRPr lang="zh-CN" altLang="en-US"/>
        </a:p>
      </dgm:t>
    </dgm:pt>
    <dgm:pt modelId="{90A1B550-D741-43A0-AB7F-0E51BDB6CBA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都可使用 </a:t>
          </a:r>
          <a:r>
            <a:rPr lang="en-US" altLang="zh-CN" b="0" i="0" dirty="0"/>
            <a:t>AJAX </a:t>
          </a:r>
          <a:r>
            <a:rPr lang="zh-CN" altLang="en-US" b="0" i="0" dirty="0"/>
            <a:t>进行传输</a:t>
          </a:r>
        </a:p>
      </dgm:t>
    </dgm:pt>
    <dgm:pt modelId="{A87B3315-45A9-4779-AB66-11BE4756D9B9}" type="parTrans" cxnId="{E5CFBAF1-CE22-43C6-8378-2024BCC19984}">
      <dgm:prSet/>
      <dgm:spPr/>
      <dgm:t>
        <a:bodyPr/>
        <a:lstStyle/>
        <a:p>
          <a:endParaRPr lang="zh-CN" altLang="en-US"/>
        </a:p>
      </dgm:t>
    </dgm:pt>
    <dgm:pt modelId="{9AD88483-7531-46F2-B049-B6689BF2D709}" type="sibTrans" cxnId="{E5CFBAF1-CE22-43C6-8378-2024BCC19984}">
      <dgm:prSet/>
      <dgm:spPr/>
      <dgm:t>
        <a:bodyPr/>
        <a:lstStyle/>
        <a:p>
          <a:endParaRPr lang="zh-CN" altLang="en-US"/>
        </a:p>
      </dgm:t>
    </dgm:pt>
    <dgm:pt modelId="{30FA04B8-92CE-46D5-A779-5FDA8239B6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b="0" i="0" dirty="0"/>
            <a:t>JSON </a:t>
          </a:r>
          <a:r>
            <a:rPr lang="zh-CN" altLang="en-US" b="0" i="0" dirty="0"/>
            <a:t>不需要结束标签</a:t>
          </a:r>
        </a:p>
      </dgm:t>
    </dgm:pt>
    <dgm:pt modelId="{861A0A2C-DD39-4FE4-BCAD-831A5850A90E}" type="parTrans" cxnId="{413771EF-D386-4564-9A7A-D71ED2B03AD2}">
      <dgm:prSet/>
      <dgm:spPr/>
      <dgm:t>
        <a:bodyPr/>
        <a:lstStyle/>
        <a:p>
          <a:endParaRPr lang="zh-CN" altLang="en-US"/>
        </a:p>
      </dgm:t>
    </dgm:pt>
    <dgm:pt modelId="{E4327700-F6EB-4775-9AAB-276F2EE61666}" type="sibTrans" cxnId="{413771EF-D386-4564-9A7A-D71ED2B03AD2}">
      <dgm:prSet/>
      <dgm:spPr/>
      <dgm:t>
        <a:bodyPr/>
        <a:lstStyle/>
        <a:p>
          <a:endParaRPr lang="zh-CN" altLang="en-US"/>
        </a:p>
      </dgm:t>
    </dgm:pt>
    <dgm:pt modelId="{73D9B7A7-86E3-4162-89F0-872A757680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b="0" i="0" dirty="0"/>
            <a:t>JSON</a:t>
          </a:r>
          <a:r>
            <a:rPr lang="zh-CN" altLang="en-US" b="0" i="0" dirty="0"/>
            <a:t>不使用保留字</a:t>
          </a:r>
        </a:p>
      </dgm:t>
    </dgm:pt>
    <dgm:pt modelId="{7D2B33C6-C78F-46DE-BDD1-4F86E99C76A4}" type="parTrans" cxnId="{6F86D1A4-FF56-46F8-AA23-980A861FF4B3}">
      <dgm:prSet/>
      <dgm:spPr/>
      <dgm:t>
        <a:bodyPr/>
        <a:lstStyle/>
        <a:p>
          <a:endParaRPr lang="zh-CN" altLang="en-US"/>
        </a:p>
      </dgm:t>
    </dgm:pt>
    <dgm:pt modelId="{47BE1857-6855-4B3E-A18C-0276C6621547}" type="sibTrans" cxnId="{6F86D1A4-FF56-46F8-AA23-980A861FF4B3}">
      <dgm:prSet/>
      <dgm:spPr/>
      <dgm:t>
        <a:bodyPr/>
        <a:lstStyle/>
        <a:p>
          <a:endParaRPr lang="zh-CN" altLang="en-US"/>
        </a:p>
      </dgm:t>
    </dgm:pt>
    <dgm:pt modelId="{5E637AEC-F1BD-4644-974B-B0DDD66192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都是有层次的结构</a:t>
          </a:r>
        </a:p>
      </dgm:t>
    </dgm:pt>
    <dgm:pt modelId="{9AE14DBF-2EBA-426A-BF20-1F4477FC39BB}" type="parTrans" cxnId="{52E3FE2D-9EBE-457B-9DCD-F3531518C725}">
      <dgm:prSet/>
      <dgm:spPr/>
      <dgm:t>
        <a:bodyPr/>
        <a:lstStyle/>
        <a:p>
          <a:endParaRPr lang="zh-CN" altLang="en-US"/>
        </a:p>
      </dgm:t>
    </dgm:pt>
    <dgm:pt modelId="{1E56D368-F03A-4100-9808-DF5EE22557D3}" type="sibTrans" cxnId="{52E3FE2D-9EBE-457B-9DCD-F3531518C725}">
      <dgm:prSet/>
      <dgm:spPr/>
      <dgm:t>
        <a:bodyPr/>
        <a:lstStyle/>
        <a:p>
          <a:endParaRPr lang="zh-CN" altLang="en-US"/>
        </a:p>
      </dgm:t>
    </dgm:pt>
    <dgm:pt modelId="{007AF797-8EF3-48F6-87A8-2B2BAFE95B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都可使用多种编程语言</a:t>
          </a:r>
        </a:p>
      </dgm:t>
    </dgm:pt>
    <dgm:pt modelId="{EBBBB11C-1E5B-4BFB-BCBA-10D9652D71BF}" type="parTrans" cxnId="{0E2832D9-E9CD-4B72-A740-4262EA0EF03E}">
      <dgm:prSet/>
      <dgm:spPr/>
      <dgm:t>
        <a:bodyPr/>
        <a:lstStyle/>
        <a:p>
          <a:endParaRPr lang="zh-CN" altLang="en-US"/>
        </a:p>
      </dgm:t>
    </dgm:pt>
    <dgm:pt modelId="{4C62DCBD-78AC-4F2F-844E-3EB6B7AF0509}" type="sibTrans" cxnId="{0E2832D9-E9CD-4B72-A740-4262EA0EF03E}">
      <dgm:prSet/>
      <dgm:spPr/>
      <dgm:t>
        <a:bodyPr/>
        <a:lstStyle/>
        <a:p>
          <a:endParaRPr lang="zh-CN" altLang="en-US"/>
        </a:p>
      </dgm:t>
    </dgm:pt>
    <dgm:pt modelId="{60FB4303-DCD3-485C-8F95-54FDFE136E8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JSON </a:t>
          </a:r>
          <a:r>
            <a:rPr lang="zh-CN" altLang="en-US" b="0" i="0"/>
            <a:t>更加简短</a:t>
          </a:r>
        </a:p>
      </dgm:t>
    </dgm:pt>
    <dgm:pt modelId="{D1EDC371-7E20-431B-8038-88C1BF63EE61}" type="parTrans" cxnId="{6DB99DB3-8989-47FA-B557-D4D698822550}">
      <dgm:prSet/>
      <dgm:spPr/>
      <dgm:t>
        <a:bodyPr/>
        <a:lstStyle/>
        <a:p>
          <a:endParaRPr lang="zh-CN" altLang="en-US"/>
        </a:p>
      </dgm:t>
    </dgm:pt>
    <dgm:pt modelId="{8C6EFBD6-A747-43D7-A198-925B94777007}" type="sibTrans" cxnId="{6DB99DB3-8989-47FA-B557-D4D698822550}">
      <dgm:prSet/>
      <dgm:spPr/>
      <dgm:t>
        <a:bodyPr/>
        <a:lstStyle/>
        <a:p>
          <a:endParaRPr lang="zh-CN" altLang="en-US"/>
        </a:p>
      </dgm:t>
    </dgm:pt>
    <dgm:pt modelId="{3243DC20-437E-4109-8BB5-D404F3CE350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b="0" i="0"/>
            <a:t>JSON </a:t>
          </a:r>
          <a:r>
            <a:rPr lang="zh-CN" altLang="en-US" b="0" i="0"/>
            <a:t>读写速度更快</a:t>
          </a:r>
        </a:p>
      </dgm:t>
    </dgm:pt>
    <dgm:pt modelId="{1C855F97-29D8-4260-A57D-B4765FD225D6}" type="parTrans" cxnId="{E271D493-2E67-41F3-B34C-C1B5DFE847CE}">
      <dgm:prSet/>
      <dgm:spPr/>
      <dgm:t>
        <a:bodyPr/>
        <a:lstStyle/>
        <a:p>
          <a:endParaRPr lang="zh-CN" altLang="en-US"/>
        </a:p>
      </dgm:t>
    </dgm:pt>
    <dgm:pt modelId="{C63BDE8C-D10A-4DCD-B8E5-660116AFA5F4}" type="sibTrans" cxnId="{E271D493-2E67-41F3-B34C-C1B5DFE847CE}">
      <dgm:prSet/>
      <dgm:spPr/>
      <dgm:t>
        <a:bodyPr/>
        <a:lstStyle/>
        <a:p>
          <a:endParaRPr lang="zh-CN" altLang="en-US"/>
        </a:p>
      </dgm:t>
    </dgm:pt>
    <dgm:pt modelId="{8523EBDF-456B-4493-8B21-A6D93FECB5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b="0" i="0" dirty="0"/>
            <a:t>JSON </a:t>
          </a:r>
          <a:r>
            <a:rPr lang="zh-CN" altLang="en-US" b="0" i="0" dirty="0"/>
            <a:t>可以使用数组</a:t>
          </a:r>
        </a:p>
      </dgm:t>
    </dgm:pt>
    <dgm:pt modelId="{387D502F-609B-46DC-95F5-9ED6D96D6D06}" type="parTrans" cxnId="{363608D4-C3F9-4478-A07A-36FE445C91E9}">
      <dgm:prSet/>
      <dgm:spPr/>
      <dgm:t>
        <a:bodyPr/>
        <a:lstStyle/>
        <a:p>
          <a:endParaRPr lang="zh-CN" altLang="en-US"/>
        </a:p>
      </dgm:t>
    </dgm:pt>
    <dgm:pt modelId="{48385666-3EA1-4397-93AC-D77E2008C7DD}" type="sibTrans" cxnId="{363608D4-C3F9-4478-A07A-36FE445C91E9}">
      <dgm:prSet/>
      <dgm:spPr/>
      <dgm:t>
        <a:bodyPr/>
        <a:lstStyle/>
        <a:p>
          <a:endParaRPr lang="zh-CN" altLang="en-US"/>
        </a:p>
      </dgm:t>
    </dgm:pt>
    <dgm:pt modelId="{2FA8ECF2-EDA0-49FB-AC94-0302323527E9}" type="pres">
      <dgm:prSet presAssocID="{2C6765C7-F250-43A7-B24D-79C79B70589E}" presName="Name0" presStyleCnt="0">
        <dgm:presLayoutVars>
          <dgm:dir/>
          <dgm:animLvl val="lvl"/>
          <dgm:resizeHandles val="exact"/>
        </dgm:presLayoutVars>
      </dgm:prSet>
      <dgm:spPr/>
    </dgm:pt>
    <dgm:pt modelId="{BC75D1BB-BFBB-4FD7-B53B-48F534891A8B}" type="pres">
      <dgm:prSet presAssocID="{A8AA2A9F-7E44-433B-B629-431C0AC59837}" presName="composite" presStyleCnt="0"/>
      <dgm:spPr/>
    </dgm:pt>
    <dgm:pt modelId="{5CDF77A7-D42E-478A-A050-54AD866BA84D}" type="pres">
      <dgm:prSet presAssocID="{A8AA2A9F-7E44-433B-B629-431C0AC5983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E0BB86C-F3CE-4E2F-BBB2-BDD14E248406}" type="pres">
      <dgm:prSet presAssocID="{A8AA2A9F-7E44-433B-B629-431C0AC59837}" presName="desTx" presStyleLbl="alignAccFollowNode1" presStyleIdx="0" presStyleCnt="2">
        <dgm:presLayoutVars>
          <dgm:bulletEnabled val="1"/>
        </dgm:presLayoutVars>
      </dgm:prSet>
      <dgm:spPr/>
    </dgm:pt>
    <dgm:pt modelId="{DD247A38-043A-4DC6-95FA-08396D040832}" type="pres">
      <dgm:prSet presAssocID="{23411CA7-AE79-4F2D-9EB0-E8AD3EEEAF5D}" presName="space" presStyleCnt="0"/>
      <dgm:spPr/>
    </dgm:pt>
    <dgm:pt modelId="{36E40FCF-BFB8-49D7-A2C9-D6418B30BCD5}" type="pres">
      <dgm:prSet presAssocID="{19F42FF9-3C50-4877-B57D-F8F62B55C5EB}" presName="composite" presStyleCnt="0"/>
      <dgm:spPr/>
    </dgm:pt>
    <dgm:pt modelId="{413BD1E5-47AB-4A05-89CD-E723B3591E95}" type="pres">
      <dgm:prSet presAssocID="{19F42FF9-3C50-4877-B57D-F8F62B55C5E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BCA3DDA-6C32-4B75-B745-E84F46E6818F}" type="pres">
      <dgm:prSet presAssocID="{19F42FF9-3C50-4877-B57D-F8F62B55C5E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6314F06-F990-43AE-B3BD-C2DF1F29482F}" type="presOf" srcId="{9065DC60-1848-472A-A5F0-8F948BACBD2E}" destId="{0E0BB86C-F3CE-4E2F-BBB2-BDD14E248406}" srcOrd="0" destOrd="0" presId="urn:microsoft.com/office/officeart/2005/8/layout/hList1"/>
    <dgm:cxn modelId="{AC751D09-6266-499A-A1D6-1DBA99FB7188}" type="presOf" srcId="{2C6765C7-F250-43A7-B24D-79C79B70589E}" destId="{2FA8ECF2-EDA0-49FB-AC94-0302323527E9}" srcOrd="0" destOrd="0" presId="urn:microsoft.com/office/officeart/2005/8/layout/hList1"/>
    <dgm:cxn modelId="{3F94A80A-DD29-415A-9077-351D1B09C056}" type="presOf" srcId="{8523EBDF-456B-4493-8B21-A6D93FECB505}" destId="{1BCA3DDA-6C32-4B75-B745-E84F46E6818F}" srcOrd="0" destOrd="3" presId="urn:microsoft.com/office/officeart/2005/8/layout/hList1"/>
    <dgm:cxn modelId="{8EB57324-836E-4CE1-8C0A-83A15DD25BC6}" srcId="{2C6765C7-F250-43A7-B24D-79C79B70589E}" destId="{A8AA2A9F-7E44-433B-B629-431C0AC59837}" srcOrd="0" destOrd="0" parTransId="{96E0B2E0-0E91-490E-B0A4-24FE53EBADE0}" sibTransId="{23411CA7-AE79-4F2D-9EB0-E8AD3EEEAF5D}"/>
    <dgm:cxn modelId="{4313C529-35D9-4611-B96B-13CFDE21DB6D}" type="presOf" srcId="{19F42FF9-3C50-4877-B57D-F8F62B55C5EB}" destId="{413BD1E5-47AB-4A05-89CD-E723B3591E95}" srcOrd="0" destOrd="0" presId="urn:microsoft.com/office/officeart/2005/8/layout/hList1"/>
    <dgm:cxn modelId="{52E3FE2D-9EBE-457B-9DCD-F3531518C725}" srcId="{A8AA2A9F-7E44-433B-B629-431C0AC59837}" destId="{5E637AEC-F1BD-4644-974B-B0DDD661921D}" srcOrd="2" destOrd="0" parTransId="{9AE14DBF-2EBA-426A-BF20-1F4477FC39BB}" sibTransId="{1E56D368-F03A-4100-9808-DF5EE22557D3}"/>
    <dgm:cxn modelId="{097EB034-16FA-422E-A9F9-7551BC460DB2}" type="presOf" srcId="{B4CB99F3-6B5C-4D0C-9519-290CE9A4B333}" destId="{0E0BB86C-F3CE-4E2F-BBB2-BDD14E248406}" srcOrd="0" destOrd="1" presId="urn:microsoft.com/office/officeart/2005/8/layout/hList1"/>
    <dgm:cxn modelId="{593E8B4D-0D14-40F3-AEA0-381F91240789}" type="presOf" srcId="{30FA04B8-92CE-46D5-A779-5FDA8239B60A}" destId="{1BCA3DDA-6C32-4B75-B745-E84F46E6818F}" srcOrd="0" destOrd="0" presId="urn:microsoft.com/office/officeart/2005/8/layout/hList1"/>
    <dgm:cxn modelId="{39385F6E-5889-4BFC-B890-0240B546988A}" type="presOf" srcId="{3243DC20-437E-4109-8BB5-D404F3CE3501}" destId="{1BCA3DDA-6C32-4B75-B745-E84F46E6818F}" srcOrd="0" destOrd="2" presId="urn:microsoft.com/office/officeart/2005/8/layout/hList1"/>
    <dgm:cxn modelId="{B620517F-6ED7-4408-A055-CAA4AC7FD6DF}" type="presOf" srcId="{A8AA2A9F-7E44-433B-B629-431C0AC59837}" destId="{5CDF77A7-D42E-478A-A050-54AD866BA84D}" srcOrd="0" destOrd="0" presId="urn:microsoft.com/office/officeart/2005/8/layout/hList1"/>
    <dgm:cxn modelId="{2870DA92-90C1-48C1-B285-0777C9567C02}" srcId="{A8AA2A9F-7E44-433B-B629-431C0AC59837}" destId="{9065DC60-1848-472A-A5F0-8F948BACBD2E}" srcOrd="0" destOrd="0" parTransId="{D4885E31-EA61-46D8-9D83-E7D7D8EBDBB4}" sibTransId="{527A81A8-157A-44E0-93A0-3FDBD61A9D19}"/>
    <dgm:cxn modelId="{E383CC93-D991-40AD-A615-10043CFA8307}" type="presOf" srcId="{5E637AEC-F1BD-4644-974B-B0DDD661921D}" destId="{0E0BB86C-F3CE-4E2F-BBB2-BDD14E248406}" srcOrd="0" destOrd="2" presId="urn:microsoft.com/office/officeart/2005/8/layout/hList1"/>
    <dgm:cxn modelId="{E271D493-2E67-41F3-B34C-C1B5DFE847CE}" srcId="{19F42FF9-3C50-4877-B57D-F8F62B55C5EB}" destId="{3243DC20-437E-4109-8BB5-D404F3CE3501}" srcOrd="2" destOrd="0" parTransId="{1C855F97-29D8-4260-A57D-B4765FD225D6}" sibTransId="{C63BDE8C-D10A-4DCD-B8E5-660116AFA5F4}"/>
    <dgm:cxn modelId="{C9AFEA9D-E87A-4441-AF8F-0F79866522B9}" type="presOf" srcId="{73D9B7A7-86E3-4162-89F0-872A75768085}" destId="{1BCA3DDA-6C32-4B75-B745-E84F46E6818F}" srcOrd="0" destOrd="4" presId="urn:microsoft.com/office/officeart/2005/8/layout/hList1"/>
    <dgm:cxn modelId="{0287C0A2-5D97-4514-AFDD-B4BE67E48EF7}" srcId="{A8AA2A9F-7E44-433B-B629-431C0AC59837}" destId="{B4CB99F3-6B5C-4D0C-9519-290CE9A4B333}" srcOrd="1" destOrd="0" parTransId="{7B8EE72F-24AE-4047-B616-B566D15D0A64}" sibTransId="{730DCA43-C93A-4289-B8A3-F1F026A8477F}"/>
    <dgm:cxn modelId="{6F86D1A4-FF56-46F8-AA23-980A861FF4B3}" srcId="{19F42FF9-3C50-4877-B57D-F8F62B55C5EB}" destId="{73D9B7A7-86E3-4162-89F0-872A75768085}" srcOrd="4" destOrd="0" parTransId="{7D2B33C6-C78F-46DE-BDD1-4F86E99C76A4}" sibTransId="{47BE1857-6855-4B3E-A18C-0276C6621547}"/>
    <dgm:cxn modelId="{6DB99DB3-8989-47FA-B557-D4D698822550}" srcId="{19F42FF9-3C50-4877-B57D-F8F62B55C5EB}" destId="{60FB4303-DCD3-485C-8F95-54FDFE136E80}" srcOrd="1" destOrd="0" parTransId="{D1EDC371-7E20-431B-8038-88C1BF63EE61}" sibTransId="{8C6EFBD6-A747-43D7-A198-925B94777007}"/>
    <dgm:cxn modelId="{363608D4-C3F9-4478-A07A-36FE445C91E9}" srcId="{19F42FF9-3C50-4877-B57D-F8F62B55C5EB}" destId="{8523EBDF-456B-4493-8B21-A6D93FECB505}" srcOrd="3" destOrd="0" parTransId="{387D502F-609B-46DC-95F5-9ED6D96D6D06}" sibTransId="{48385666-3EA1-4397-93AC-D77E2008C7DD}"/>
    <dgm:cxn modelId="{9B4E2FD5-7653-4AC1-951A-FFD12D7B0685}" srcId="{2C6765C7-F250-43A7-B24D-79C79B70589E}" destId="{19F42FF9-3C50-4877-B57D-F8F62B55C5EB}" srcOrd="1" destOrd="0" parTransId="{40187C2D-1295-49BC-B07D-FC2BCF568CD1}" sibTransId="{361BBE08-C8A5-4DE4-830D-640F422EE762}"/>
    <dgm:cxn modelId="{0E2832D9-E9CD-4B72-A740-4262EA0EF03E}" srcId="{A8AA2A9F-7E44-433B-B629-431C0AC59837}" destId="{007AF797-8EF3-48F6-87A8-2B2BAFE95B28}" srcOrd="3" destOrd="0" parTransId="{EBBBB11C-1E5B-4BFB-BCBA-10D9652D71BF}" sibTransId="{4C62DCBD-78AC-4F2F-844E-3EB6B7AF0509}"/>
    <dgm:cxn modelId="{FDA54BEF-E78E-47AF-A394-C9BD515D526C}" type="presOf" srcId="{60FB4303-DCD3-485C-8F95-54FDFE136E80}" destId="{1BCA3DDA-6C32-4B75-B745-E84F46E6818F}" srcOrd="0" destOrd="1" presId="urn:microsoft.com/office/officeart/2005/8/layout/hList1"/>
    <dgm:cxn modelId="{413771EF-D386-4564-9A7A-D71ED2B03AD2}" srcId="{19F42FF9-3C50-4877-B57D-F8F62B55C5EB}" destId="{30FA04B8-92CE-46D5-A779-5FDA8239B60A}" srcOrd="0" destOrd="0" parTransId="{861A0A2C-DD39-4FE4-BCAD-831A5850A90E}" sibTransId="{E4327700-F6EB-4775-9AAB-276F2EE61666}"/>
    <dgm:cxn modelId="{E5CFBAF1-CE22-43C6-8378-2024BCC19984}" srcId="{A8AA2A9F-7E44-433B-B629-431C0AC59837}" destId="{90A1B550-D741-43A0-AB7F-0E51BDB6CBA1}" srcOrd="4" destOrd="0" parTransId="{A87B3315-45A9-4779-AB66-11BE4756D9B9}" sibTransId="{9AD88483-7531-46F2-B049-B6689BF2D709}"/>
    <dgm:cxn modelId="{02CEFFF8-E083-43C8-8641-EB4C617F94B7}" type="presOf" srcId="{90A1B550-D741-43A0-AB7F-0E51BDB6CBA1}" destId="{0E0BB86C-F3CE-4E2F-BBB2-BDD14E248406}" srcOrd="0" destOrd="4" presId="urn:microsoft.com/office/officeart/2005/8/layout/hList1"/>
    <dgm:cxn modelId="{42429FF9-1204-410A-A71D-215CB3894FDB}" type="presOf" srcId="{007AF797-8EF3-48F6-87A8-2B2BAFE95B28}" destId="{0E0BB86C-F3CE-4E2F-BBB2-BDD14E248406}" srcOrd="0" destOrd="3" presId="urn:microsoft.com/office/officeart/2005/8/layout/hList1"/>
    <dgm:cxn modelId="{91746E97-986A-44D7-A291-08BA0E5A1DE1}" type="presParOf" srcId="{2FA8ECF2-EDA0-49FB-AC94-0302323527E9}" destId="{BC75D1BB-BFBB-4FD7-B53B-48F534891A8B}" srcOrd="0" destOrd="0" presId="urn:microsoft.com/office/officeart/2005/8/layout/hList1"/>
    <dgm:cxn modelId="{D653C8EE-835F-4704-8AFB-613C88B1800B}" type="presParOf" srcId="{BC75D1BB-BFBB-4FD7-B53B-48F534891A8B}" destId="{5CDF77A7-D42E-478A-A050-54AD866BA84D}" srcOrd="0" destOrd="0" presId="urn:microsoft.com/office/officeart/2005/8/layout/hList1"/>
    <dgm:cxn modelId="{0D88E66F-230A-4AC7-9789-5FBAD790A85B}" type="presParOf" srcId="{BC75D1BB-BFBB-4FD7-B53B-48F534891A8B}" destId="{0E0BB86C-F3CE-4E2F-BBB2-BDD14E248406}" srcOrd="1" destOrd="0" presId="urn:microsoft.com/office/officeart/2005/8/layout/hList1"/>
    <dgm:cxn modelId="{C20039DB-BA4A-41E6-A353-34809751DC04}" type="presParOf" srcId="{2FA8ECF2-EDA0-49FB-AC94-0302323527E9}" destId="{DD247A38-043A-4DC6-95FA-08396D040832}" srcOrd="1" destOrd="0" presId="urn:microsoft.com/office/officeart/2005/8/layout/hList1"/>
    <dgm:cxn modelId="{F723047F-EECC-4962-B3D2-F3630F34C941}" type="presParOf" srcId="{2FA8ECF2-EDA0-49FB-AC94-0302323527E9}" destId="{36E40FCF-BFB8-49D7-A2C9-D6418B30BCD5}" srcOrd="2" destOrd="0" presId="urn:microsoft.com/office/officeart/2005/8/layout/hList1"/>
    <dgm:cxn modelId="{8A699ACF-3AF5-4961-9EA2-0CF81BA3A3FB}" type="presParOf" srcId="{36E40FCF-BFB8-49D7-A2C9-D6418B30BCD5}" destId="{413BD1E5-47AB-4A05-89CD-E723B3591E95}" srcOrd="0" destOrd="0" presId="urn:microsoft.com/office/officeart/2005/8/layout/hList1"/>
    <dgm:cxn modelId="{113F4299-B6B9-4CC1-B8D5-AADB8AFB93DE}" type="presParOf" srcId="{36E40FCF-BFB8-49D7-A2C9-D6418B30BCD5}" destId="{1BCA3DDA-6C32-4B75-B745-E84F46E681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6765C7-F250-43A7-B24D-79C79B70589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AA2A9F-7E44-433B-B629-431C0AC59837}">
      <dgm:prSet phldrT="[文本]"/>
      <dgm:spPr/>
      <dgm:t>
        <a:bodyPr/>
        <a:lstStyle/>
        <a:p>
          <a:r>
            <a:rPr lang="en-US" altLang="en-US" b="1" i="0"/>
            <a:t>JSON </a:t>
          </a:r>
          <a:r>
            <a:rPr lang="zh-CN" altLang="en-US" b="1" i="0"/>
            <a:t>语法规则</a:t>
          </a:r>
          <a:endParaRPr lang="zh-CN" altLang="en-US" dirty="0"/>
        </a:p>
      </dgm:t>
    </dgm:pt>
    <dgm:pt modelId="{96E0B2E0-0E91-490E-B0A4-24FE53EBADE0}" type="parTrans" cxnId="{8EB57324-836E-4CE1-8C0A-83A15DD25BC6}">
      <dgm:prSet/>
      <dgm:spPr/>
      <dgm:t>
        <a:bodyPr/>
        <a:lstStyle/>
        <a:p>
          <a:endParaRPr lang="zh-CN" altLang="en-US"/>
        </a:p>
      </dgm:t>
    </dgm:pt>
    <dgm:pt modelId="{23411CA7-AE79-4F2D-9EB0-E8AD3EEEAF5D}" type="sibTrans" cxnId="{8EB57324-836E-4CE1-8C0A-83A15DD25BC6}">
      <dgm:prSet/>
      <dgm:spPr/>
      <dgm:t>
        <a:bodyPr/>
        <a:lstStyle/>
        <a:p>
          <a:endParaRPr lang="zh-CN" altLang="en-US"/>
        </a:p>
      </dgm:t>
    </dgm:pt>
    <dgm:pt modelId="{38F88119-38AC-4554-96D2-63B8E29BC9E2}">
      <dgm:prSet/>
      <dgm:spPr/>
      <dgm:t>
        <a:bodyPr/>
        <a:lstStyle/>
        <a:p>
          <a:r>
            <a:rPr lang="en-US" altLang="en-US" b="1" i="0" dirty="0"/>
            <a:t>JSON </a:t>
          </a:r>
          <a:r>
            <a:rPr lang="zh-CN" altLang="en-US" b="1" i="0" dirty="0"/>
            <a:t>语法是 </a:t>
          </a:r>
          <a:r>
            <a:rPr lang="en-US" altLang="en-US" b="1" i="0" dirty="0"/>
            <a:t>JavaScript </a:t>
          </a:r>
          <a:r>
            <a:rPr lang="zh-CN" altLang="en-US" b="1" i="0" dirty="0"/>
            <a:t>对象表示语法的子集。</a:t>
          </a:r>
        </a:p>
      </dgm:t>
    </dgm:pt>
    <dgm:pt modelId="{33F028FF-9C33-47ED-A82E-2759749D58A2}" type="parTrans" cxnId="{189549B6-45AD-42B7-B1F4-3A98B73C6DC6}">
      <dgm:prSet/>
      <dgm:spPr/>
      <dgm:t>
        <a:bodyPr/>
        <a:lstStyle/>
        <a:p>
          <a:endParaRPr lang="zh-CN" altLang="en-US"/>
        </a:p>
      </dgm:t>
    </dgm:pt>
    <dgm:pt modelId="{8AF9A0B5-6B03-4124-9422-19A2DFC41795}" type="sibTrans" cxnId="{189549B6-45AD-42B7-B1F4-3A98B73C6DC6}">
      <dgm:prSet/>
      <dgm:spPr/>
      <dgm:t>
        <a:bodyPr/>
        <a:lstStyle/>
        <a:p>
          <a:endParaRPr lang="zh-CN" altLang="en-US"/>
        </a:p>
      </dgm:t>
    </dgm:pt>
    <dgm:pt modelId="{3D89F9A1-D8F9-485D-BA51-EE6A8B3A8562}">
      <dgm:prSet/>
      <dgm:spPr/>
      <dgm:t>
        <a:bodyPr/>
        <a:lstStyle/>
        <a:p>
          <a:r>
            <a:rPr lang="zh-CN" altLang="en-US" b="1" i="0" dirty="0"/>
            <a:t>数据在名称</a:t>
          </a:r>
          <a:r>
            <a:rPr lang="en-US" altLang="en-US" b="1" i="0" dirty="0"/>
            <a:t>/</a:t>
          </a:r>
          <a:r>
            <a:rPr lang="zh-CN" altLang="en-US" b="1" i="0" dirty="0"/>
            <a:t>值对中</a:t>
          </a:r>
        </a:p>
      </dgm:t>
    </dgm:pt>
    <dgm:pt modelId="{1D07F7A6-18EF-4270-84B0-6A9F381A6208}" type="parTrans" cxnId="{F5313183-1A2B-4932-96C0-01DDCAB4A63C}">
      <dgm:prSet/>
      <dgm:spPr/>
      <dgm:t>
        <a:bodyPr/>
        <a:lstStyle/>
        <a:p>
          <a:endParaRPr lang="zh-CN" altLang="en-US"/>
        </a:p>
      </dgm:t>
    </dgm:pt>
    <dgm:pt modelId="{59829F4D-611E-46DD-81FB-004A9A99AD5E}" type="sibTrans" cxnId="{F5313183-1A2B-4932-96C0-01DDCAB4A63C}">
      <dgm:prSet/>
      <dgm:spPr/>
      <dgm:t>
        <a:bodyPr/>
        <a:lstStyle/>
        <a:p>
          <a:endParaRPr lang="zh-CN" altLang="en-US"/>
        </a:p>
      </dgm:t>
    </dgm:pt>
    <dgm:pt modelId="{556D2DCA-FEEF-4373-8585-43D346379B95}">
      <dgm:prSet/>
      <dgm:spPr/>
      <dgm:t>
        <a:bodyPr/>
        <a:lstStyle/>
        <a:p>
          <a:r>
            <a:rPr lang="zh-CN" altLang="en-US" b="1" i="0" dirty="0"/>
            <a:t>数据由逗号分隔</a:t>
          </a:r>
        </a:p>
      </dgm:t>
    </dgm:pt>
    <dgm:pt modelId="{B5BE0426-2BF9-412C-B8A7-A469E51030CB}" type="parTrans" cxnId="{2085CE79-D381-4E06-8346-A00C0529E888}">
      <dgm:prSet/>
      <dgm:spPr/>
      <dgm:t>
        <a:bodyPr/>
        <a:lstStyle/>
        <a:p>
          <a:endParaRPr lang="zh-CN" altLang="en-US"/>
        </a:p>
      </dgm:t>
    </dgm:pt>
    <dgm:pt modelId="{B3B6AD03-CAF2-473B-916F-084F24F8A7F9}" type="sibTrans" cxnId="{2085CE79-D381-4E06-8346-A00C0529E888}">
      <dgm:prSet/>
      <dgm:spPr/>
      <dgm:t>
        <a:bodyPr/>
        <a:lstStyle/>
        <a:p>
          <a:endParaRPr lang="zh-CN" altLang="en-US"/>
        </a:p>
      </dgm:t>
    </dgm:pt>
    <dgm:pt modelId="{C5BFAC83-326D-4413-B1CB-019667EAD59D}">
      <dgm:prSet/>
      <dgm:spPr/>
      <dgm:t>
        <a:bodyPr/>
        <a:lstStyle/>
        <a:p>
          <a:r>
            <a:rPr lang="zh-CN" altLang="en-US" b="1" i="0" dirty="0"/>
            <a:t>大括号 </a:t>
          </a:r>
          <a:r>
            <a:rPr lang="en-US" altLang="en-US" b="1" i="0" dirty="0"/>
            <a:t>{} </a:t>
          </a:r>
          <a:r>
            <a:rPr lang="zh-CN" altLang="en-US" b="1" i="0" dirty="0"/>
            <a:t>保存对象</a:t>
          </a:r>
        </a:p>
      </dgm:t>
    </dgm:pt>
    <dgm:pt modelId="{BFE21761-C4F6-4158-A946-86FE7288714D}" type="parTrans" cxnId="{E91B4B3C-7831-4DE6-B8BB-815B183057C4}">
      <dgm:prSet/>
      <dgm:spPr/>
      <dgm:t>
        <a:bodyPr/>
        <a:lstStyle/>
        <a:p>
          <a:endParaRPr lang="zh-CN" altLang="en-US"/>
        </a:p>
      </dgm:t>
    </dgm:pt>
    <dgm:pt modelId="{1FBF81B4-7E03-4B6C-81BC-E8E4D0D73489}" type="sibTrans" cxnId="{E91B4B3C-7831-4DE6-B8BB-815B183057C4}">
      <dgm:prSet/>
      <dgm:spPr/>
      <dgm:t>
        <a:bodyPr/>
        <a:lstStyle/>
        <a:p>
          <a:endParaRPr lang="zh-CN" altLang="en-US"/>
        </a:p>
      </dgm:t>
    </dgm:pt>
    <dgm:pt modelId="{4B48A41C-49DB-414C-874B-3D08E0F59EBC}">
      <dgm:prSet/>
      <dgm:spPr/>
      <dgm:t>
        <a:bodyPr/>
        <a:lstStyle/>
        <a:p>
          <a:r>
            <a:rPr lang="zh-CN" altLang="en-US" b="1" i="0" dirty="0"/>
            <a:t>中括号 </a:t>
          </a:r>
          <a:r>
            <a:rPr lang="en-US" altLang="en-US" b="1" i="0" dirty="0"/>
            <a:t>[] </a:t>
          </a:r>
          <a:r>
            <a:rPr lang="zh-CN" altLang="en-US" b="1" i="0" dirty="0"/>
            <a:t>保存数组，数组可以包含多个对象</a:t>
          </a:r>
        </a:p>
      </dgm:t>
    </dgm:pt>
    <dgm:pt modelId="{6F64EF76-0C22-4097-8049-A68F529F2B1D}" type="parTrans" cxnId="{B4AFAB87-B8A8-4018-AF09-7A3C7824BF85}">
      <dgm:prSet/>
      <dgm:spPr/>
      <dgm:t>
        <a:bodyPr/>
        <a:lstStyle/>
        <a:p>
          <a:endParaRPr lang="zh-CN" altLang="en-US"/>
        </a:p>
      </dgm:t>
    </dgm:pt>
    <dgm:pt modelId="{442B40E4-3D39-492C-92EF-5F44D4981310}" type="sibTrans" cxnId="{B4AFAB87-B8A8-4018-AF09-7A3C7824BF85}">
      <dgm:prSet/>
      <dgm:spPr/>
      <dgm:t>
        <a:bodyPr/>
        <a:lstStyle/>
        <a:p>
          <a:endParaRPr lang="zh-CN" altLang="en-US"/>
        </a:p>
      </dgm:t>
    </dgm:pt>
    <dgm:pt modelId="{B6DF72DA-14C5-42DE-9BE8-B6DB2EBADD67}">
      <dgm:prSet/>
      <dgm:spPr/>
      <dgm:t>
        <a:bodyPr/>
        <a:lstStyle/>
        <a:p>
          <a:r>
            <a:rPr lang="en-US" altLang="en-US" b="1" i="0" dirty="0"/>
            <a:t>JSON </a:t>
          </a:r>
          <a:r>
            <a:rPr lang="zh-CN" altLang="en-US" b="1" i="0" dirty="0"/>
            <a:t>名称</a:t>
          </a:r>
          <a:r>
            <a:rPr lang="en-US" altLang="en-US" b="1" i="0" dirty="0"/>
            <a:t>/</a:t>
          </a:r>
          <a:r>
            <a:rPr lang="zh-CN" altLang="en-US" b="1" i="0" dirty="0"/>
            <a:t>值对</a:t>
          </a:r>
        </a:p>
      </dgm:t>
    </dgm:pt>
    <dgm:pt modelId="{DCADD90D-D78A-413C-BAAD-23CAA834225D}" type="parTrans" cxnId="{90985D52-554E-45DF-9DD4-B57569254255}">
      <dgm:prSet/>
      <dgm:spPr/>
      <dgm:t>
        <a:bodyPr/>
        <a:lstStyle/>
        <a:p>
          <a:endParaRPr lang="zh-CN" altLang="en-US"/>
        </a:p>
      </dgm:t>
    </dgm:pt>
    <dgm:pt modelId="{FD9928A9-172B-41E8-9640-EB6DD3929A12}" type="sibTrans" cxnId="{90985D52-554E-45DF-9DD4-B57569254255}">
      <dgm:prSet/>
      <dgm:spPr/>
      <dgm:t>
        <a:bodyPr/>
        <a:lstStyle/>
        <a:p>
          <a:endParaRPr lang="zh-CN" altLang="en-US"/>
        </a:p>
      </dgm:t>
    </dgm:pt>
    <dgm:pt modelId="{A58BC8FC-2395-4021-BEE0-B47C3E0160E2}">
      <dgm:prSet/>
      <dgm:spPr/>
      <dgm:t>
        <a:bodyPr/>
        <a:lstStyle/>
        <a:p>
          <a:r>
            <a:rPr lang="en-US" altLang="en-US" b="1" i="0" dirty="0"/>
            <a:t>JSON </a:t>
          </a:r>
          <a:r>
            <a:rPr lang="zh-CN" altLang="en-US" b="1" i="0" dirty="0"/>
            <a:t>数据的书写格式是：</a:t>
          </a:r>
        </a:p>
      </dgm:t>
    </dgm:pt>
    <dgm:pt modelId="{699B77B0-5EE2-4627-A06D-7AF9CF03AD62}" type="parTrans" cxnId="{877DAB94-E07A-4F91-B147-F34C61C7C0A4}">
      <dgm:prSet/>
      <dgm:spPr/>
      <dgm:t>
        <a:bodyPr/>
        <a:lstStyle/>
        <a:p>
          <a:endParaRPr lang="zh-CN" altLang="en-US"/>
        </a:p>
      </dgm:t>
    </dgm:pt>
    <dgm:pt modelId="{CCB2F7A9-E04F-4EDB-8936-157A3B677AF2}" type="sibTrans" cxnId="{877DAB94-E07A-4F91-B147-F34C61C7C0A4}">
      <dgm:prSet/>
      <dgm:spPr/>
      <dgm:t>
        <a:bodyPr/>
        <a:lstStyle/>
        <a:p>
          <a:endParaRPr lang="zh-CN" altLang="en-US"/>
        </a:p>
      </dgm:t>
    </dgm:pt>
    <dgm:pt modelId="{9D30D5E9-AEB1-4A84-B7CE-9080AEAEDF60}">
      <dgm:prSet/>
      <dgm:spPr/>
      <dgm:t>
        <a:bodyPr/>
        <a:lstStyle/>
        <a:p>
          <a:r>
            <a:rPr lang="en-US" altLang="en-US" b="1" i="0" dirty="0"/>
            <a:t>key : value</a:t>
          </a:r>
          <a:endParaRPr lang="zh-CN" altLang="en-US" b="1" i="0" dirty="0"/>
        </a:p>
      </dgm:t>
    </dgm:pt>
    <dgm:pt modelId="{8AF8802C-C457-4066-9CB7-21DDF2DC98E9}" type="parTrans" cxnId="{889CA347-01FF-4915-8678-DB8DA87522E5}">
      <dgm:prSet/>
      <dgm:spPr/>
      <dgm:t>
        <a:bodyPr/>
        <a:lstStyle/>
        <a:p>
          <a:endParaRPr lang="zh-CN" altLang="en-US"/>
        </a:p>
      </dgm:t>
    </dgm:pt>
    <dgm:pt modelId="{3C98C22F-A33F-486A-A642-C26D9598FD39}" type="sibTrans" cxnId="{889CA347-01FF-4915-8678-DB8DA87522E5}">
      <dgm:prSet/>
      <dgm:spPr/>
      <dgm:t>
        <a:bodyPr/>
        <a:lstStyle/>
        <a:p>
          <a:endParaRPr lang="zh-CN" altLang="en-US"/>
        </a:p>
      </dgm:t>
    </dgm:pt>
    <dgm:pt modelId="{721F88DC-06D4-4509-B789-CC4570372073}">
      <dgm:prSet/>
      <dgm:spPr/>
      <dgm:t>
        <a:bodyPr/>
        <a:lstStyle/>
        <a:p>
          <a:r>
            <a:rPr lang="zh-CN" altLang="en-US" b="1" i="0" dirty="0"/>
            <a:t>名称</a:t>
          </a:r>
          <a:r>
            <a:rPr lang="en-US" altLang="en-US" b="1" i="0" dirty="0"/>
            <a:t>/</a:t>
          </a:r>
          <a:r>
            <a:rPr lang="zh-CN" altLang="en-US" b="1" i="0" dirty="0"/>
            <a:t>值对包括字段名称（在双引号中），后面写一个冒号，然后是值：</a:t>
          </a:r>
        </a:p>
      </dgm:t>
    </dgm:pt>
    <dgm:pt modelId="{88D16B69-5434-4ED2-8F4B-6B10F479C314}" type="parTrans" cxnId="{11BE1662-C597-44C3-82A3-5040D57087A5}">
      <dgm:prSet/>
      <dgm:spPr/>
      <dgm:t>
        <a:bodyPr/>
        <a:lstStyle/>
        <a:p>
          <a:endParaRPr lang="zh-CN" altLang="en-US"/>
        </a:p>
      </dgm:t>
    </dgm:pt>
    <dgm:pt modelId="{A6D991C6-03E6-49A3-9B6B-17286CE03A6D}" type="sibTrans" cxnId="{11BE1662-C597-44C3-82A3-5040D57087A5}">
      <dgm:prSet/>
      <dgm:spPr/>
      <dgm:t>
        <a:bodyPr/>
        <a:lstStyle/>
        <a:p>
          <a:endParaRPr lang="zh-CN" altLang="en-US"/>
        </a:p>
      </dgm:t>
    </dgm:pt>
    <dgm:pt modelId="{2244990F-B0D1-487B-B341-4C1E99723E86}">
      <dgm:prSet/>
      <dgm:spPr/>
      <dgm:t>
        <a:bodyPr/>
        <a:lstStyle/>
        <a:p>
          <a:r>
            <a:rPr lang="en-US" altLang="en-US" b="1" i="0" dirty="0"/>
            <a:t>"name" : "</a:t>
          </a:r>
          <a:r>
            <a:rPr lang="zh-CN" altLang="en-US" b="1" i="0" dirty="0"/>
            <a:t>菜鸟教程</a:t>
          </a:r>
          <a:r>
            <a:rPr lang="en-US" altLang="en-US" b="1" i="0" dirty="0"/>
            <a:t>"</a:t>
          </a:r>
          <a:endParaRPr lang="zh-CN" altLang="en-US" b="1" i="0" dirty="0"/>
        </a:p>
      </dgm:t>
    </dgm:pt>
    <dgm:pt modelId="{782C7E75-5816-472D-B0A0-7780A6AE0AFD}" type="parTrans" cxnId="{5A5A6AC5-7EFA-431A-AE59-46A2F19E893B}">
      <dgm:prSet/>
      <dgm:spPr/>
      <dgm:t>
        <a:bodyPr/>
        <a:lstStyle/>
        <a:p>
          <a:endParaRPr lang="zh-CN" altLang="en-US"/>
        </a:p>
      </dgm:t>
    </dgm:pt>
    <dgm:pt modelId="{09062E26-ACDD-4B4B-99E2-0E596A9F2F1B}" type="sibTrans" cxnId="{5A5A6AC5-7EFA-431A-AE59-46A2F19E893B}">
      <dgm:prSet/>
      <dgm:spPr/>
      <dgm:t>
        <a:bodyPr/>
        <a:lstStyle/>
        <a:p>
          <a:endParaRPr lang="zh-CN" altLang="en-US"/>
        </a:p>
      </dgm:t>
    </dgm:pt>
    <dgm:pt modelId="{2FA8ECF2-EDA0-49FB-AC94-0302323527E9}" type="pres">
      <dgm:prSet presAssocID="{2C6765C7-F250-43A7-B24D-79C79B70589E}" presName="Name0" presStyleCnt="0">
        <dgm:presLayoutVars>
          <dgm:dir/>
          <dgm:animLvl val="lvl"/>
          <dgm:resizeHandles val="exact"/>
        </dgm:presLayoutVars>
      </dgm:prSet>
      <dgm:spPr/>
    </dgm:pt>
    <dgm:pt modelId="{BC75D1BB-BFBB-4FD7-B53B-48F534891A8B}" type="pres">
      <dgm:prSet presAssocID="{A8AA2A9F-7E44-433B-B629-431C0AC59837}" presName="composite" presStyleCnt="0"/>
      <dgm:spPr/>
    </dgm:pt>
    <dgm:pt modelId="{5CDF77A7-D42E-478A-A050-54AD866BA84D}" type="pres">
      <dgm:prSet presAssocID="{A8AA2A9F-7E44-433B-B629-431C0AC5983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E0BB86C-F3CE-4E2F-BBB2-BDD14E248406}" type="pres">
      <dgm:prSet presAssocID="{A8AA2A9F-7E44-433B-B629-431C0AC59837}" presName="desTx" presStyleLbl="alignAccFollowNode1" presStyleIdx="0" presStyleCnt="2">
        <dgm:presLayoutVars>
          <dgm:bulletEnabled val="1"/>
        </dgm:presLayoutVars>
      </dgm:prSet>
      <dgm:spPr/>
    </dgm:pt>
    <dgm:pt modelId="{DD247A38-043A-4DC6-95FA-08396D040832}" type="pres">
      <dgm:prSet presAssocID="{23411CA7-AE79-4F2D-9EB0-E8AD3EEEAF5D}" presName="space" presStyleCnt="0"/>
      <dgm:spPr/>
    </dgm:pt>
    <dgm:pt modelId="{32EBA950-6526-4EF8-9D69-39ECB077F07B}" type="pres">
      <dgm:prSet presAssocID="{B6DF72DA-14C5-42DE-9BE8-B6DB2EBADD67}" presName="composite" presStyleCnt="0"/>
      <dgm:spPr/>
    </dgm:pt>
    <dgm:pt modelId="{493AA8E3-2D67-4551-B264-ABA9C782C459}" type="pres">
      <dgm:prSet presAssocID="{B6DF72DA-14C5-42DE-9BE8-B6DB2EBADD6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BBA2B36-8507-4F75-A620-9184B80EE012}" type="pres">
      <dgm:prSet presAssocID="{B6DF72DA-14C5-42DE-9BE8-B6DB2EBADD6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84A7808-72D8-4001-B98E-072D8B8FB4C5}" type="presOf" srcId="{38F88119-38AC-4554-96D2-63B8E29BC9E2}" destId="{0E0BB86C-F3CE-4E2F-BBB2-BDD14E248406}" srcOrd="0" destOrd="0" presId="urn:microsoft.com/office/officeart/2005/8/layout/hList1"/>
    <dgm:cxn modelId="{AC751D09-6266-499A-A1D6-1DBA99FB7188}" type="presOf" srcId="{2C6765C7-F250-43A7-B24D-79C79B70589E}" destId="{2FA8ECF2-EDA0-49FB-AC94-0302323527E9}" srcOrd="0" destOrd="0" presId="urn:microsoft.com/office/officeart/2005/8/layout/hList1"/>
    <dgm:cxn modelId="{8EB57324-836E-4CE1-8C0A-83A15DD25BC6}" srcId="{2C6765C7-F250-43A7-B24D-79C79B70589E}" destId="{A8AA2A9F-7E44-433B-B629-431C0AC59837}" srcOrd="0" destOrd="0" parTransId="{96E0B2E0-0E91-490E-B0A4-24FE53EBADE0}" sibTransId="{23411CA7-AE79-4F2D-9EB0-E8AD3EEEAF5D}"/>
    <dgm:cxn modelId="{E91B4B3C-7831-4DE6-B8BB-815B183057C4}" srcId="{38F88119-38AC-4554-96D2-63B8E29BC9E2}" destId="{C5BFAC83-326D-4413-B1CB-019667EAD59D}" srcOrd="2" destOrd="0" parTransId="{BFE21761-C4F6-4158-A946-86FE7288714D}" sibTransId="{1FBF81B4-7E03-4B6C-81BC-E8E4D0D73489}"/>
    <dgm:cxn modelId="{11BE1662-C597-44C3-82A3-5040D57087A5}" srcId="{B6DF72DA-14C5-42DE-9BE8-B6DB2EBADD67}" destId="{721F88DC-06D4-4509-B789-CC4570372073}" srcOrd="1" destOrd="0" parTransId="{88D16B69-5434-4ED2-8F4B-6B10F479C314}" sibTransId="{A6D991C6-03E6-49A3-9B6B-17286CE03A6D}"/>
    <dgm:cxn modelId="{889CA347-01FF-4915-8678-DB8DA87522E5}" srcId="{A58BC8FC-2395-4021-BEE0-B47C3E0160E2}" destId="{9D30D5E9-AEB1-4A84-B7CE-9080AEAEDF60}" srcOrd="0" destOrd="0" parTransId="{8AF8802C-C457-4066-9CB7-21DDF2DC98E9}" sibTransId="{3C98C22F-A33F-486A-A642-C26D9598FD39}"/>
    <dgm:cxn modelId="{90985D52-554E-45DF-9DD4-B57569254255}" srcId="{2C6765C7-F250-43A7-B24D-79C79B70589E}" destId="{B6DF72DA-14C5-42DE-9BE8-B6DB2EBADD67}" srcOrd="1" destOrd="0" parTransId="{DCADD90D-D78A-413C-BAAD-23CAA834225D}" sibTransId="{FD9928A9-172B-41E8-9640-EB6DD3929A12}"/>
    <dgm:cxn modelId="{5976EF53-B69A-4290-8C99-D883C8A1610B}" type="presOf" srcId="{4B48A41C-49DB-414C-874B-3D08E0F59EBC}" destId="{0E0BB86C-F3CE-4E2F-BBB2-BDD14E248406}" srcOrd="0" destOrd="4" presId="urn:microsoft.com/office/officeart/2005/8/layout/hList1"/>
    <dgm:cxn modelId="{761C1E54-F415-431D-96AF-123D042B48C5}" type="presOf" srcId="{B6DF72DA-14C5-42DE-9BE8-B6DB2EBADD67}" destId="{493AA8E3-2D67-4551-B264-ABA9C782C459}" srcOrd="0" destOrd="0" presId="urn:microsoft.com/office/officeart/2005/8/layout/hList1"/>
    <dgm:cxn modelId="{4D12CD56-2203-48DC-A8A9-FC8E37AD7F0C}" type="presOf" srcId="{C5BFAC83-326D-4413-B1CB-019667EAD59D}" destId="{0E0BB86C-F3CE-4E2F-BBB2-BDD14E248406}" srcOrd="0" destOrd="3" presId="urn:microsoft.com/office/officeart/2005/8/layout/hList1"/>
    <dgm:cxn modelId="{2085CE79-D381-4E06-8346-A00C0529E888}" srcId="{38F88119-38AC-4554-96D2-63B8E29BC9E2}" destId="{556D2DCA-FEEF-4373-8585-43D346379B95}" srcOrd="1" destOrd="0" parTransId="{B5BE0426-2BF9-412C-B8A7-A469E51030CB}" sibTransId="{B3B6AD03-CAF2-473B-916F-084F24F8A7F9}"/>
    <dgm:cxn modelId="{0913297D-4F7B-4D9C-9096-1A26B7CACE2B}" type="presOf" srcId="{556D2DCA-FEEF-4373-8585-43D346379B95}" destId="{0E0BB86C-F3CE-4E2F-BBB2-BDD14E248406}" srcOrd="0" destOrd="2" presId="urn:microsoft.com/office/officeart/2005/8/layout/hList1"/>
    <dgm:cxn modelId="{B620517F-6ED7-4408-A055-CAA4AC7FD6DF}" type="presOf" srcId="{A8AA2A9F-7E44-433B-B629-431C0AC59837}" destId="{5CDF77A7-D42E-478A-A050-54AD866BA84D}" srcOrd="0" destOrd="0" presId="urn:microsoft.com/office/officeart/2005/8/layout/hList1"/>
    <dgm:cxn modelId="{F5313183-1A2B-4932-96C0-01DDCAB4A63C}" srcId="{38F88119-38AC-4554-96D2-63B8E29BC9E2}" destId="{3D89F9A1-D8F9-485D-BA51-EE6A8B3A8562}" srcOrd="0" destOrd="0" parTransId="{1D07F7A6-18EF-4270-84B0-6A9F381A6208}" sibTransId="{59829F4D-611E-46DD-81FB-004A9A99AD5E}"/>
    <dgm:cxn modelId="{B4AFAB87-B8A8-4018-AF09-7A3C7824BF85}" srcId="{38F88119-38AC-4554-96D2-63B8E29BC9E2}" destId="{4B48A41C-49DB-414C-874B-3D08E0F59EBC}" srcOrd="3" destOrd="0" parTransId="{6F64EF76-0C22-4097-8049-A68F529F2B1D}" sibTransId="{442B40E4-3D39-492C-92EF-5F44D4981310}"/>
    <dgm:cxn modelId="{F457B48D-9FCA-4B13-85A7-CFDFF5C1FE39}" type="presOf" srcId="{9D30D5E9-AEB1-4A84-B7CE-9080AEAEDF60}" destId="{8BBA2B36-8507-4F75-A620-9184B80EE012}" srcOrd="0" destOrd="1" presId="urn:microsoft.com/office/officeart/2005/8/layout/hList1"/>
    <dgm:cxn modelId="{877DAB94-E07A-4F91-B147-F34C61C7C0A4}" srcId="{B6DF72DA-14C5-42DE-9BE8-B6DB2EBADD67}" destId="{A58BC8FC-2395-4021-BEE0-B47C3E0160E2}" srcOrd="0" destOrd="0" parTransId="{699B77B0-5EE2-4627-A06D-7AF9CF03AD62}" sibTransId="{CCB2F7A9-E04F-4EDB-8936-157A3B677AF2}"/>
    <dgm:cxn modelId="{B42F10A8-74DD-4D50-A9CF-C66900A1267F}" type="presOf" srcId="{A58BC8FC-2395-4021-BEE0-B47C3E0160E2}" destId="{8BBA2B36-8507-4F75-A620-9184B80EE012}" srcOrd="0" destOrd="0" presId="urn:microsoft.com/office/officeart/2005/8/layout/hList1"/>
    <dgm:cxn modelId="{189549B6-45AD-42B7-B1F4-3A98B73C6DC6}" srcId="{A8AA2A9F-7E44-433B-B629-431C0AC59837}" destId="{38F88119-38AC-4554-96D2-63B8E29BC9E2}" srcOrd="0" destOrd="0" parTransId="{33F028FF-9C33-47ED-A82E-2759749D58A2}" sibTransId="{8AF9A0B5-6B03-4124-9422-19A2DFC41795}"/>
    <dgm:cxn modelId="{5A5A6AC5-7EFA-431A-AE59-46A2F19E893B}" srcId="{721F88DC-06D4-4509-B789-CC4570372073}" destId="{2244990F-B0D1-487B-B341-4C1E99723E86}" srcOrd="0" destOrd="0" parTransId="{782C7E75-5816-472D-B0A0-7780A6AE0AFD}" sibTransId="{09062E26-ACDD-4B4B-99E2-0E596A9F2F1B}"/>
    <dgm:cxn modelId="{8A40D9F1-566F-40B8-8092-69E05FF2770B}" type="presOf" srcId="{2244990F-B0D1-487B-B341-4C1E99723E86}" destId="{8BBA2B36-8507-4F75-A620-9184B80EE012}" srcOrd="0" destOrd="3" presId="urn:microsoft.com/office/officeart/2005/8/layout/hList1"/>
    <dgm:cxn modelId="{FD2868F9-7C0E-4D82-8508-DC9888673CC1}" type="presOf" srcId="{3D89F9A1-D8F9-485D-BA51-EE6A8B3A8562}" destId="{0E0BB86C-F3CE-4E2F-BBB2-BDD14E248406}" srcOrd="0" destOrd="1" presId="urn:microsoft.com/office/officeart/2005/8/layout/hList1"/>
    <dgm:cxn modelId="{10E8A4FC-4FBC-4531-AEC6-9B276B754506}" type="presOf" srcId="{721F88DC-06D4-4509-B789-CC4570372073}" destId="{8BBA2B36-8507-4F75-A620-9184B80EE012}" srcOrd="0" destOrd="2" presId="urn:microsoft.com/office/officeart/2005/8/layout/hList1"/>
    <dgm:cxn modelId="{91746E97-986A-44D7-A291-08BA0E5A1DE1}" type="presParOf" srcId="{2FA8ECF2-EDA0-49FB-AC94-0302323527E9}" destId="{BC75D1BB-BFBB-4FD7-B53B-48F534891A8B}" srcOrd="0" destOrd="0" presId="urn:microsoft.com/office/officeart/2005/8/layout/hList1"/>
    <dgm:cxn modelId="{D653C8EE-835F-4704-8AFB-613C88B1800B}" type="presParOf" srcId="{BC75D1BB-BFBB-4FD7-B53B-48F534891A8B}" destId="{5CDF77A7-D42E-478A-A050-54AD866BA84D}" srcOrd="0" destOrd="0" presId="urn:microsoft.com/office/officeart/2005/8/layout/hList1"/>
    <dgm:cxn modelId="{0D88E66F-230A-4AC7-9789-5FBAD790A85B}" type="presParOf" srcId="{BC75D1BB-BFBB-4FD7-B53B-48F534891A8B}" destId="{0E0BB86C-F3CE-4E2F-BBB2-BDD14E248406}" srcOrd="1" destOrd="0" presId="urn:microsoft.com/office/officeart/2005/8/layout/hList1"/>
    <dgm:cxn modelId="{C20039DB-BA4A-41E6-A353-34809751DC04}" type="presParOf" srcId="{2FA8ECF2-EDA0-49FB-AC94-0302323527E9}" destId="{DD247A38-043A-4DC6-95FA-08396D040832}" srcOrd="1" destOrd="0" presId="urn:microsoft.com/office/officeart/2005/8/layout/hList1"/>
    <dgm:cxn modelId="{DE15749E-7ED7-440F-A711-4728B3CFCD7F}" type="presParOf" srcId="{2FA8ECF2-EDA0-49FB-AC94-0302323527E9}" destId="{32EBA950-6526-4EF8-9D69-39ECB077F07B}" srcOrd="2" destOrd="0" presId="urn:microsoft.com/office/officeart/2005/8/layout/hList1"/>
    <dgm:cxn modelId="{6694238D-EDCD-4E81-9265-F633DF8F9498}" type="presParOf" srcId="{32EBA950-6526-4EF8-9D69-39ECB077F07B}" destId="{493AA8E3-2D67-4551-B264-ABA9C782C459}" srcOrd="0" destOrd="0" presId="urn:microsoft.com/office/officeart/2005/8/layout/hList1"/>
    <dgm:cxn modelId="{E9E5174F-D8D5-4FB2-B12B-61DC83926D36}" type="presParOf" srcId="{32EBA950-6526-4EF8-9D69-39ECB077F07B}" destId="{8BBA2B36-8507-4F75-A620-9184B80EE0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6765C7-F250-43A7-B24D-79C79B70589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AA2A9F-7E44-433B-B629-431C0AC59837}">
      <dgm:prSet phldrT="[文本]"/>
      <dgm:spPr/>
      <dgm:t>
        <a:bodyPr/>
        <a:lstStyle/>
        <a:p>
          <a:r>
            <a:rPr lang="en-US" altLang="en-US" b="1" i="0"/>
            <a:t>JSON </a:t>
          </a:r>
          <a:r>
            <a:rPr lang="zh-CN" altLang="en-US" b="1" i="0"/>
            <a:t>值可以是：</a:t>
          </a:r>
          <a:endParaRPr lang="zh-CN" altLang="en-US" dirty="0"/>
        </a:p>
      </dgm:t>
    </dgm:pt>
    <dgm:pt modelId="{96E0B2E0-0E91-490E-B0A4-24FE53EBADE0}" type="parTrans" cxnId="{8EB57324-836E-4CE1-8C0A-83A15DD25BC6}">
      <dgm:prSet/>
      <dgm:spPr/>
      <dgm:t>
        <a:bodyPr/>
        <a:lstStyle/>
        <a:p>
          <a:endParaRPr lang="zh-CN" altLang="en-US"/>
        </a:p>
      </dgm:t>
    </dgm:pt>
    <dgm:pt modelId="{23411CA7-AE79-4F2D-9EB0-E8AD3EEEAF5D}" type="sibTrans" cxnId="{8EB57324-836E-4CE1-8C0A-83A15DD25BC6}">
      <dgm:prSet/>
      <dgm:spPr/>
      <dgm:t>
        <a:bodyPr/>
        <a:lstStyle/>
        <a:p>
          <a:endParaRPr lang="zh-CN" altLang="en-US"/>
        </a:p>
      </dgm:t>
    </dgm:pt>
    <dgm:pt modelId="{BC76C53B-6784-43E6-A29C-86E9A36A602D}">
      <dgm:prSet/>
      <dgm:spPr/>
      <dgm:t>
        <a:bodyPr/>
        <a:lstStyle/>
        <a:p>
          <a:r>
            <a:rPr lang="zh-CN" altLang="en-US" b="1" i="0" dirty="0"/>
            <a:t>数字（整数或浮点数）：</a:t>
          </a:r>
          <a:r>
            <a:rPr lang="en-US" b="1" i="0" dirty="0"/>
            <a:t>{ "age":30 }</a:t>
          </a:r>
          <a:endParaRPr lang="zh-CN" altLang="en-US" b="1" i="0" dirty="0"/>
        </a:p>
      </dgm:t>
    </dgm:pt>
    <dgm:pt modelId="{6B35212C-CFC2-46BF-B710-29C6C57B7BD9}" type="parTrans" cxnId="{8F6C16EF-3DBA-4790-A525-9404A5C76331}">
      <dgm:prSet/>
      <dgm:spPr/>
      <dgm:t>
        <a:bodyPr/>
        <a:lstStyle/>
        <a:p>
          <a:endParaRPr lang="zh-CN" altLang="en-US"/>
        </a:p>
      </dgm:t>
    </dgm:pt>
    <dgm:pt modelId="{8F8EAF45-6798-4BFA-8FB9-5026978DE705}" type="sibTrans" cxnId="{8F6C16EF-3DBA-4790-A525-9404A5C76331}">
      <dgm:prSet/>
      <dgm:spPr/>
      <dgm:t>
        <a:bodyPr/>
        <a:lstStyle/>
        <a:p>
          <a:endParaRPr lang="zh-CN" altLang="en-US"/>
        </a:p>
      </dgm:t>
    </dgm:pt>
    <dgm:pt modelId="{EBD6D1B9-F9DF-4935-98F4-290591D2D687}">
      <dgm:prSet/>
      <dgm:spPr/>
      <dgm:t>
        <a:bodyPr/>
        <a:lstStyle/>
        <a:p>
          <a:r>
            <a:rPr lang="zh-CN" altLang="en-US" b="1" i="0" dirty="0"/>
            <a:t>字符串（在双引号中）：</a:t>
          </a:r>
          <a:r>
            <a:rPr lang="en-US" b="1" i="0" dirty="0"/>
            <a:t>{ "</a:t>
          </a:r>
          <a:r>
            <a:rPr lang="en-US" b="1" i="0" dirty="0" err="1"/>
            <a:t>name":“JSP</a:t>
          </a:r>
          <a:r>
            <a:rPr lang="zh-CN" altLang="en-US" b="1" i="0" dirty="0"/>
            <a:t>教程</a:t>
          </a:r>
          <a:r>
            <a:rPr lang="en-US" altLang="zh-CN" b="1" i="0" dirty="0"/>
            <a:t>"</a:t>
          </a:r>
          <a:r>
            <a:rPr lang="en-US" b="1" i="0" dirty="0"/>
            <a:t>}</a:t>
          </a:r>
          <a:endParaRPr lang="zh-CN" altLang="en-US" b="1" i="0" dirty="0"/>
        </a:p>
      </dgm:t>
    </dgm:pt>
    <dgm:pt modelId="{47DC9D25-914E-4DB2-A3F0-4F50DB41438F}" type="parTrans" cxnId="{02B259AE-4074-41BA-B7CF-13E6EC57626F}">
      <dgm:prSet/>
      <dgm:spPr/>
      <dgm:t>
        <a:bodyPr/>
        <a:lstStyle/>
        <a:p>
          <a:endParaRPr lang="zh-CN" altLang="en-US"/>
        </a:p>
      </dgm:t>
    </dgm:pt>
    <dgm:pt modelId="{5BE7F209-45DC-4779-A8B4-A4CFE31103BE}" type="sibTrans" cxnId="{02B259AE-4074-41BA-B7CF-13E6EC57626F}">
      <dgm:prSet/>
      <dgm:spPr/>
      <dgm:t>
        <a:bodyPr/>
        <a:lstStyle/>
        <a:p>
          <a:endParaRPr lang="zh-CN" altLang="en-US"/>
        </a:p>
      </dgm:t>
    </dgm:pt>
    <dgm:pt modelId="{E4F93F48-E1DE-4E51-846F-75BC7B68A3DC}">
      <dgm:prSet/>
      <dgm:spPr/>
      <dgm:t>
        <a:bodyPr/>
        <a:lstStyle/>
        <a:p>
          <a:r>
            <a:rPr lang="zh-CN" altLang="en-US" b="1" i="0" dirty="0"/>
            <a:t>逻辑值（</a:t>
          </a:r>
          <a:r>
            <a:rPr lang="en-US" altLang="en-US" b="1" i="0" dirty="0"/>
            <a:t>true </a:t>
          </a:r>
          <a:r>
            <a:rPr lang="zh-CN" altLang="en-US" b="1" i="0" dirty="0"/>
            <a:t>或 </a:t>
          </a:r>
          <a:r>
            <a:rPr lang="en-US" altLang="en-US" b="1" i="0" dirty="0"/>
            <a:t>false</a:t>
          </a:r>
          <a:r>
            <a:rPr lang="zh-CN" altLang="en-US" b="1" i="0" dirty="0"/>
            <a:t>）：</a:t>
          </a:r>
          <a:r>
            <a:rPr lang="en-US" altLang="en-US" b="1" i="0" dirty="0"/>
            <a:t>{ "</a:t>
          </a:r>
          <a:r>
            <a:rPr lang="en-US" altLang="en-US" b="1" i="0" dirty="0" err="1"/>
            <a:t>flag":true</a:t>
          </a:r>
          <a:r>
            <a:rPr lang="en-US" altLang="en-US" b="1" i="0" dirty="0"/>
            <a:t> }</a:t>
          </a:r>
          <a:endParaRPr lang="zh-CN" altLang="en-US" b="1" i="0" dirty="0"/>
        </a:p>
      </dgm:t>
    </dgm:pt>
    <dgm:pt modelId="{359A73BE-060D-4615-AFF8-FB67A8FF34E5}" type="parTrans" cxnId="{B4DCFFF0-DA5C-48A0-8CB6-839EE70A0831}">
      <dgm:prSet/>
      <dgm:spPr/>
      <dgm:t>
        <a:bodyPr/>
        <a:lstStyle/>
        <a:p>
          <a:endParaRPr lang="zh-CN" altLang="en-US"/>
        </a:p>
      </dgm:t>
    </dgm:pt>
    <dgm:pt modelId="{93B911AD-8A2A-4BA6-9805-4D15917EC880}" type="sibTrans" cxnId="{B4DCFFF0-DA5C-48A0-8CB6-839EE70A0831}">
      <dgm:prSet/>
      <dgm:spPr/>
      <dgm:t>
        <a:bodyPr/>
        <a:lstStyle/>
        <a:p>
          <a:endParaRPr lang="zh-CN" altLang="en-US"/>
        </a:p>
      </dgm:t>
    </dgm:pt>
    <dgm:pt modelId="{D66E8E55-2CB5-44D8-BBCE-CE77AB8D224D}">
      <dgm:prSet/>
      <dgm:spPr/>
      <dgm:t>
        <a:bodyPr/>
        <a:lstStyle/>
        <a:p>
          <a:r>
            <a:rPr lang="zh-CN" altLang="en-US" b="1" i="0" dirty="0"/>
            <a:t>对象（在大括号中）：</a:t>
          </a:r>
        </a:p>
      </dgm:t>
    </dgm:pt>
    <dgm:pt modelId="{85F0223D-9819-42D8-B304-8A5D094F053C}" type="parTrans" cxnId="{F24F2DAE-3000-4476-95BC-200D6C4E90D3}">
      <dgm:prSet/>
      <dgm:spPr/>
      <dgm:t>
        <a:bodyPr/>
        <a:lstStyle/>
        <a:p>
          <a:endParaRPr lang="zh-CN" altLang="en-US"/>
        </a:p>
      </dgm:t>
    </dgm:pt>
    <dgm:pt modelId="{01B48668-60DB-4CCD-8B1A-2EC726A11BEC}" type="sibTrans" cxnId="{F24F2DAE-3000-4476-95BC-200D6C4E90D3}">
      <dgm:prSet/>
      <dgm:spPr/>
      <dgm:t>
        <a:bodyPr/>
        <a:lstStyle/>
        <a:p>
          <a:endParaRPr lang="zh-CN" altLang="en-US"/>
        </a:p>
      </dgm:t>
    </dgm:pt>
    <dgm:pt modelId="{25A9BF49-14FC-49EC-A7AD-D22AEDB10DF6}">
      <dgm:prSet/>
      <dgm:spPr/>
      <dgm:t>
        <a:bodyPr/>
        <a:lstStyle/>
        <a:p>
          <a:r>
            <a:rPr lang="en-US" altLang="en-US" b="1" i="0" dirty="0"/>
            <a:t>null</a:t>
          </a:r>
          <a:r>
            <a:rPr lang="zh-CN" altLang="en-US" b="1" i="0" dirty="0"/>
            <a:t>：</a:t>
          </a:r>
          <a:r>
            <a:rPr lang="en-US" altLang="en-US" b="1" i="0" dirty="0"/>
            <a:t>{ "</a:t>
          </a:r>
          <a:r>
            <a:rPr lang="en-US" altLang="en-US" b="1" i="0" dirty="0" err="1"/>
            <a:t>runoob</a:t>
          </a:r>
          <a:r>
            <a:rPr lang="en-US" altLang="en-US" b="1" i="0" dirty="0"/>
            <a:t>":null }</a:t>
          </a:r>
          <a:endParaRPr lang="zh-CN" altLang="en-US" b="1" i="0" dirty="0"/>
        </a:p>
      </dgm:t>
    </dgm:pt>
    <dgm:pt modelId="{EC5C0BED-D1E7-4EFD-8A3B-1BE926EBF424}" type="parTrans" cxnId="{3C461CB9-67E1-45DC-976F-3C0945E5B6AA}">
      <dgm:prSet/>
      <dgm:spPr/>
      <dgm:t>
        <a:bodyPr/>
        <a:lstStyle/>
        <a:p>
          <a:endParaRPr lang="zh-CN" altLang="en-US"/>
        </a:p>
      </dgm:t>
    </dgm:pt>
    <dgm:pt modelId="{DED51038-774D-43CE-BC26-AAD3CCD124DD}" type="sibTrans" cxnId="{3C461CB9-67E1-45DC-976F-3C0945E5B6AA}">
      <dgm:prSet/>
      <dgm:spPr/>
      <dgm:t>
        <a:bodyPr/>
        <a:lstStyle/>
        <a:p>
          <a:endParaRPr lang="zh-CN" altLang="en-US"/>
        </a:p>
      </dgm:t>
    </dgm:pt>
    <dgm:pt modelId="{85055884-ADB4-4ED6-BABC-6617FDC673FE}">
      <dgm:prSet/>
      <dgm:spPr/>
      <dgm:t>
        <a:bodyPr/>
        <a:lstStyle/>
        <a:p>
          <a:r>
            <a:rPr lang="en-US" b="1" i="0" dirty="0"/>
            <a:t>{ "</a:t>
          </a:r>
          <a:r>
            <a:rPr lang="en-US" b="1" i="0" dirty="0" err="1"/>
            <a:t>name":“JSP</a:t>
          </a:r>
          <a:r>
            <a:rPr lang="zh-CN" altLang="en-US" b="1" i="0" dirty="0"/>
            <a:t>教程</a:t>
          </a:r>
          <a:r>
            <a:rPr lang="en-US" altLang="zh-CN" b="1" i="0" dirty="0"/>
            <a:t>" , “page</a:t>
          </a:r>
          <a:r>
            <a:rPr lang="en-US" b="1" i="0" dirty="0"/>
            <a:t>":100}</a:t>
          </a:r>
          <a:endParaRPr lang="zh-CN" altLang="en-US" b="1" i="0" dirty="0"/>
        </a:p>
      </dgm:t>
    </dgm:pt>
    <dgm:pt modelId="{F9D92BC7-D72A-4F82-A2CE-BF15678E0BC3}" type="parTrans" cxnId="{D76E4BE3-DA44-4F39-A9D0-A3F52BDB61DC}">
      <dgm:prSet/>
      <dgm:spPr/>
      <dgm:t>
        <a:bodyPr/>
        <a:lstStyle/>
        <a:p>
          <a:endParaRPr lang="zh-CN" altLang="en-US"/>
        </a:p>
      </dgm:t>
    </dgm:pt>
    <dgm:pt modelId="{BC457382-DA17-472E-821C-D235624F5BC8}" type="sibTrans" cxnId="{D76E4BE3-DA44-4F39-A9D0-A3F52BDB61DC}">
      <dgm:prSet/>
      <dgm:spPr/>
      <dgm:t>
        <a:bodyPr/>
        <a:lstStyle/>
        <a:p>
          <a:endParaRPr lang="zh-CN" altLang="en-US"/>
        </a:p>
      </dgm:t>
    </dgm:pt>
    <dgm:pt modelId="{4A4BBEAA-8213-4AA7-9F0C-D546D098849C}">
      <dgm:prSet/>
      <dgm:spPr/>
      <dgm:t>
        <a:bodyPr/>
        <a:lstStyle/>
        <a:p>
          <a:r>
            <a:rPr lang="zh-CN" altLang="en-US" b="1" i="0" dirty="0"/>
            <a:t>数组（在中括号中）：</a:t>
          </a:r>
        </a:p>
      </dgm:t>
    </dgm:pt>
    <dgm:pt modelId="{CF075E0D-526C-4598-9040-37C8AEB909A9}" type="parTrans" cxnId="{F178EE95-D456-4A7E-BDA4-D15A31CD30FB}">
      <dgm:prSet/>
      <dgm:spPr/>
      <dgm:t>
        <a:bodyPr/>
        <a:lstStyle/>
        <a:p>
          <a:endParaRPr lang="zh-CN" altLang="en-US"/>
        </a:p>
      </dgm:t>
    </dgm:pt>
    <dgm:pt modelId="{5E5F788A-671E-4DFE-A2CD-8A62C5F99BF5}" type="sibTrans" cxnId="{F178EE95-D456-4A7E-BDA4-D15A31CD30FB}">
      <dgm:prSet/>
      <dgm:spPr/>
      <dgm:t>
        <a:bodyPr/>
        <a:lstStyle/>
        <a:p>
          <a:endParaRPr lang="zh-CN" altLang="en-US"/>
        </a:p>
      </dgm:t>
    </dgm:pt>
    <dgm:pt modelId="{2FA8ECF2-EDA0-49FB-AC94-0302323527E9}" type="pres">
      <dgm:prSet presAssocID="{2C6765C7-F250-43A7-B24D-79C79B70589E}" presName="Name0" presStyleCnt="0">
        <dgm:presLayoutVars>
          <dgm:dir/>
          <dgm:animLvl val="lvl"/>
          <dgm:resizeHandles val="exact"/>
        </dgm:presLayoutVars>
      </dgm:prSet>
      <dgm:spPr/>
    </dgm:pt>
    <dgm:pt modelId="{BC75D1BB-BFBB-4FD7-B53B-48F534891A8B}" type="pres">
      <dgm:prSet presAssocID="{A8AA2A9F-7E44-433B-B629-431C0AC59837}" presName="composite" presStyleCnt="0"/>
      <dgm:spPr/>
    </dgm:pt>
    <dgm:pt modelId="{5CDF77A7-D42E-478A-A050-54AD866BA84D}" type="pres">
      <dgm:prSet presAssocID="{A8AA2A9F-7E44-433B-B629-431C0AC5983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E0BB86C-F3CE-4E2F-BBB2-BDD14E248406}" type="pres">
      <dgm:prSet presAssocID="{A8AA2A9F-7E44-433B-B629-431C0AC5983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07EB504-4E97-45A8-BE86-2FC69A7E1541}" type="presOf" srcId="{E4F93F48-E1DE-4E51-846F-75BC7B68A3DC}" destId="{0E0BB86C-F3CE-4E2F-BBB2-BDD14E248406}" srcOrd="0" destOrd="2" presId="urn:microsoft.com/office/officeart/2005/8/layout/hList1"/>
    <dgm:cxn modelId="{AC751D09-6266-499A-A1D6-1DBA99FB7188}" type="presOf" srcId="{2C6765C7-F250-43A7-B24D-79C79B70589E}" destId="{2FA8ECF2-EDA0-49FB-AC94-0302323527E9}" srcOrd="0" destOrd="0" presId="urn:microsoft.com/office/officeart/2005/8/layout/hList1"/>
    <dgm:cxn modelId="{A9860C19-A4A7-44ED-9063-9202A798AA5B}" type="presOf" srcId="{BC76C53B-6784-43E6-A29C-86E9A36A602D}" destId="{0E0BB86C-F3CE-4E2F-BBB2-BDD14E248406}" srcOrd="0" destOrd="0" presId="urn:microsoft.com/office/officeart/2005/8/layout/hList1"/>
    <dgm:cxn modelId="{8EB57324-836E-4CE1-8C0A-83A15DD25BC6}" srcId="{2C6765C7-F250-43A7-B24D-79C79B70589E}" destId="{A8AA2A9F-7E44-433B-B629-431C0AC59837}" srcOrd="0" destOrd="0" parTransId="{96E0B2E0-0E91-490E-B0A4-24FE53EBADE0}" sibTransId="{23411CA7-AE79-4F2D-9EB0-E8AD3EEEAF5D}"/>
    <dgm:cxn modelId="{55CA0677-129F-4736-991D-B444AE9CBDDA}" type="presOf" srcId="{D66E8E55-2CB5-44D8-BBCE-CE77AB8D224D}" destId="{0E0BB86C-F3CE-4E2F-BBB2-BDD14E248406}" srcOrd="0" destOrd="3" presId="urn:microsoft.com/office/officeart/2005/8/layout/hList1"/>
    <dgm:cxn modelId="{B620517F-6ED7-4408-A055-CAA4AC7FD6DF}" type="presOf" srcId="{A8AA2A9F-7E44-433B-B629-431C0AC59837}" destId="{5CDF77A7-D42E-478A-A050-54AD866BA84D}" srcOrd="0" destOrd="0" presId="urn:microsoft.com/office/officeart/2005/8/layout/hList1"/>
    <dgm:cxn modelId="{48E26794-33E1-4B79-8A63-8AB925ECCAD0}" type="presOf" srcId="{85055884-ADB4-4ED6-BABC-6617FDC673FE}" destId="{0E0BB86C-F3CE-4E2F-BBB2-BDD14E248406}" srcOrd="0" destOrd="4" presId="urn:microsoft.com/office/officeart/2005/8/layout/hList1"/>
    <dgm:cxn modelId="{F178EE95-D456-4A7E-BDA4-D15A31CD30FB}" srcId="{A8AA2A9F-7E44-433B-B629-431C0AC59837}" destId="{4A4BBEAA-8213-4AA7-9F0C-D546D098849C}" srcOrd="5" destOrd="0" parTransId="{CF075E0D-526C-4598-9040-37C8AEB909A9}" sibTransId="{5E5F788A-671E-4DFE-A2CD-8A62C5F99BF5}"/>
    <dgm:cxn modelId="{0F3F519E-4B8A-4E47-88E3-E9E502201B6B}" type="presOf" srcId="{EBD6D1B9-F9DF-4935-98F4-290591D2D687}" destId="{0E0BB86C-F3CE-4E2F-BBB2-BDD14E248406}" srcOrd="0" destOrd="1" presId="urn:microsoft.com/office/officeart/2005/8/layout/hList1"/>
    <dgm:cxn modelId="{F24F2DAE-3000-4476-95BC-200D6C4E90D3}" srcId="{A8AA2A9F-7E44-433B-B629-431C0AC59837}" destId="{D66E8E55-2CB5-44D8-BBCE-CE77AB8D224D}" srcOrd="3" destOrd="0" parTransId="{85F0223D-9819-42D8-B304-8A5D094F053C}" sibTransId="{01B48668-60DB-4CCD-8B1A-2EC726A11BEC}"/>
    <dgm:cxn modelId="{02B259AE-4074-41BA-B7CF-13E6EC57626F}" srcId="{A8AA2A9F-7E44-433B-B629-431C0AC59837}" destId="{EBD6D1B9-F9DF-4935-98F4-290591D2D687}" srcOrd="1" destOrd="0" parTransId="{47DC9D25-914E-4DB2-A3F0-4F50DB41438F}" sibTransId="{5BE7F209-45DC-4779-A8B4-A4CFE31103BE}"/>
    <dgm:cxn modelId="{73F13DB5-1613-4599-851D-EB2E3D8AED03}" type="presOf" srcId="{25A9BF49-14FC-49EC-A7AD-D22AEDB10DF6}" destId="{0E0BB86C-F3CE-4E2F-BBB2-BDD14E248406}" srcOrd="0" destOrd="5" presId="urn:microsoft.com/office/officeart/2005/8/layout/hList1"/>
    <dgm:cxn modelId="{3C461CB9-67E1-45DC-976F-3C0945E5B6AA}" srcId="{A8AA2A9F-7E44-433B-B629-431C0AC59837}" destId="{25A9BF49-14FC-49EC-A7AD-D22AEDB10DF6}" srcOrd="4" destOrd="0" parTransId="{EC5C0BED-D1E7-4EFD-8A3B-1BE926EBF424}" sibTransId="{DED51038-774D-43CE-BC26-AAD3CCD124DD}"/>
    <dgm:cxn modelId="{D750E6CB-70B8-4B19-BF05-00336A359C94}" type="presOf" srcId="{4A4BBEAA-8213-4AA7-9F0C-D546D098849C}" destId="{0E0BB86C-F3CE-4E2F-BBB2-BDD14E248406}" srcOrd="0" destOrd="6" presId="urn:microsoft.com/office/officeart/2005/8/layout/hList1"/>
    <dgm:cxn modelId="{D76E4BE3-DA44-4F39-A9D0-A3F52BDB61DC}" srcId="{D66E8E55-2CB5-44D8-BBCE-CE77AB8D224D}" destId="{85055884-ADB4-4ED6-BABC-6617FDC673FE}" srcOrd="0" destOrd="0" parTransId="{F9D92BC7-D72A-4F82-A2CE-BF15678E0BC3}" sibTransId="{BC457382-DA17-472E-821C-D235624F5BC8}"/>
    <dgm:cxn modelId="{8F6C16EF-3DBA-4790-A525-9404A5C76331}" srcId="{A8AA2A9F-7E44-433B-B629-431C0AC59837}" destId="{BC76C53B-6784-43E6-A29C-86E9A36A602D}" srcOrd="0" destOrd="0" parTransId="{6B35212C-CFC2-46BF-B710-29C6C57B7BD9}" sibTransId="{8F8EAF45-6798-4BFA-8FB9-5026978DE705}"/>
    <dgm:cxn modelId="{B4DCFFF0-DA5C-48A0-8CB6-839EE70A0831}" srcId="{A8AA2A9F-7E44-433B-B629-431C0AC59837}" destId="{E4F93F48-E1DE-4E51-846F-75BC7B68A3DC}" srcOrd="2" destOrd="0" parTransId="{359A73BE-060D-4615-AFF8-FB67A8FF34E5}" sibTransId="{93B911AD-8A2A-4BA6-9805-4D15917EC880}"/>
    <dgm:cxn modelId="{91746E97-986A-44D7-A291-08BA0E5A1DE1}" type="presParOf" srcId="{2FA8ECF2-EDA0-49FB-AC94-0302323527E9}" destId="{BC75D1BB-BFBB-4FD7-B53B-48F534891A8B}" srcOrd="0" destOrd="0" presId="urn:microsoft.com/office/officeart/2005/8/layout/hList1"/>
    <dgm:cxn modelId="{D653C8EE-835F-4704-8AFB-613C88B1800B}" type="presParOf" srcId="{BC75D1BB-BFBB-4FD7-B53B-48F534891A8B}" destId="{5CDF77A7-D42E-478A-A050-54AD866BA84D}" srcOrd="0" destOrd="0" presId="urn:microsoft.com/office/officeart/2005/8/layout/hList1"/>
    <dgm:cxn modelId="{0D88E66F-230A-4AC7-9789-5FBAD790A85B}" type="presParOf" srcId="{BC75D1BB-BFBB-4FD7-B53B-48F534891A8B}" destId="{0E0BB86C-F3CE-4E2F-BBB2-BDD14E2484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1</a:t>
          </a:r>
          <a:r>
            <a:rPr lang="zh-CN" altLang="en-US" sz="14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59A6DB27-7750-4843-B3BE-64365DA479B0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2</a:t>
          </a:r>
          <a:r>
            <a:rPr lang="zh-CN" altLang="en-US" sz="1400" dirty="0"/>
            <a:t>）</a:t>
          </a:r>
        </a:p>
      </dgm:t>
    </dgm:pt>
    <dgm:pt modelId="{FC8D832C-1F2A-41AE-B235-7310FAD75204}" type="parTrans" cxnId="{7474B06C-A2C9-4EA8-9CD4-92D0920319C8}">
      <dgm:prSet/>
      <dgm:spPr/>
      <dgm:t>
        <a:bodyPr/>
        <a:lstStyle/>
        <a:p>
          <a:endParaRPr lang="zh-CN" altLang="en-US"/>
        </a:p>
      </dgm:t>
    </dgm:pt>
    <dgm:pt modelId="{D7DF48A3-5A71-46FA-B47D-1A64312F8954}" type="sibTrans" cxnId="{7474B06C-A2C9-4EA8-9CD4-92D0920319C8}">
      <dgm:prSet/>
      <dgm:spPr/>
      <dgm:t>
        <a:bodyPr/>
        <a:lstStyle/>
        <a:p>
          <a:endParaRPr lang="zh-CN" altLang="en-US"/>
        </a:p>
      </dgm:t>
    </dgm:pt>
    <dgm:pt modelId="{A0498575-E29A-4B1F-BD5A-98E4C575D521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3</a:t>
          </a:r>
          <a:r>
            <a:rPr lang="zh-CN" altLang="en-US" sz="1400" dirty="0"/>
            <a:t>）</a:t>
          </a:r>
        </a:p>
      </dgm:t>
    </dgm:pt>
    <dgm:pt modelId="{31D57A5C-8A29-41D4-BB20-0E3BC9E789A4}" type="parTrans" cxnId="{6531C6C5-FFB1-4EC7-B176-874A448B4020}">
      <dgm:prSet/>
      <dgm:spPr/>
      <dgm:t>
        <a:bodyPr/>
        <a:lstStyle/>
        <a:p>
          <a:endParaRPr lang="zh-CN" altLang="en-US"/>
        </a:p>
      </dgm:t>
    </dgm:pt>
    <dgm:pt modelId="{2AED46D3-0686-4974-AEFF-49FF918A5EC5}" type="sibTrans" cxnId="{6531C6C5-FFB1-4EC7-B176-874A448B4020}">
      <dgm:prSet/>
      <dgm:spPr/>
      <dgm:t>
        <a:bodyPr/>
        <a:lstStyle/>
        <a:p>
          <a:endParaRPr lang="zh-CN" altLang="en-US"/>
        </a:p>
      </dgm:t>
    </dgm:pt>
    <dgm:pt modelId="{ADF4444B-094D-426B-B856-649363C1DAE0}">
      <dgm:prSet custT="1"/>
      <dgm:spPr/>
      <dgm:t>
        <a:bodyPr/>
        <a:lstStyle/>
        <a:p>
          <a:r>
            <a:rPr lang="en-US" altLang="zh-CN" sz="1400" dirty="0"/>
            <a:t>JSON</a:t>
          </a:r>
          <a:r>
            <a:rPr lang="zh-CN" altLang="en-US" sz="1400" dirty="0"/>
            <a:t>与</a:t>
          </a:r>
          <a:r>
            <a:rPr lang="en-US" altLang="en-US" sz="1400" dirty="0"/>
            <a:t>XML</a:t>
          </a:r>
          <a:r>
            <a:rPr lang="zh-CN" altLang="en-US" sz="1400" dirty="0"/>
            <a:t>的异同有哪些？</a:t>
          </a:r>
        </a:p>
      </dgm:t>
    </dgm:pt>
    <dgm:pt modelId="{ECC7DD5E-50A2-4853-BE0B-C2AC48953A1A}" type="parTrans" cxnId="{011FCB50-362B-4CAB-8D8A-B80CA9526E21}">
      <dgm:prSet/>
      <dgm:spPr/>
      <dgm:t>
        <a:bodyPr/>
        <a:lstStyle/>
        <a:p>
          <a:endParaRPr lang="zh-CN" altLang="en-US"/>
        </a:p>
      </dgm:t>
    </dgm:pt>
    <dgm:pt modelId="{5EB8B922-8243-4178-8AB3-9888DCA2B879}" type="sibTrans" cxnId="{011FCB50-362B-4CAB-8D8A-B80CA9526E21}">
      <dgm:prSet/>
      <dgm:spPr/>
      <dgm:t>
        <a:bodyPr/>
        <a:lstStyle/>
        <a:p>
          <a:endParaRPr lang="zh-CN" altLang="en-US"/>
        </a:p>
      </dgm:t>
    </dgm:pt>
    <dgm:pt modelId="{C4300529-A039-4EB2-8F91-0B9BC5883336}">
      <dgm:prSet custT="1"/>
      <dgm:spPr/>
      <dgm:t>
        <a:bodyPr/>
        <a:lstStyle/>
        <a:p>
          <a:r>
            <a:rPr lang="zh-CN" altLang="en-US" sz="1400" dirty="0"/>
            <a:t>如何访问服务器段的</a:t>
          </a:r>
          <a:r>
            <a:rPr lang="en-US" altLang="zh-CN" sz="1400" dirty="0"/>
            <a:t>JSON</a:t>
          </a:r>
          <a:r>
            <a:rPr lang="zh-CN" altLang="en-US" sz="1400" dirty="0"/>
            <a:t>数据？</a:t>
          </a:r>
        </a:p>
      </dgm:t>
    </dgm:pt>
    <dgm:pt modelId="{C8583FF0-50AC-4087-9486-E00BFD48BFA2}" type="parTrans" cxnId="{CDC30CAE-24C2-4791-8325-CAD570513B70}">
      <dgm:prSet/>
      <dgm:spPr/>
      <dgm:t>
        <a:bodyPr/>
        <a:lstStyle/>
        <a:p>
          <a:endParaRPr lang="zh-CN" altLang="en-US"/>
        </a:p>
      </dgm:t>
    </dgm:pt>
    <dgm:pt modelId="{696D20EA-3A28-4A22-A84A-5BAB44C0019D}" type="sibTrans" cxnId="{CDC30CAE-24C2-4791-8325-CAD570513B70}">
      <dgm:prSet/>
      <dgm:spPr/>
      <dgm:t>
        <a:bodyPr/>
        <a:lstStyle/>
        <a:p>
          <a:endParaRPr lang="zh-CN" altLang="en-US"/>
        </a:p>
      </dgm:t>
    </dgm:pt>
    <dgm:pt modelId="{A956A2AB-4F08-4869-8D6F-BE49EA117D45}">
      <dgm:prSet phldrT="[文本]" custT="1"/>
      <dgm:spPr/>
      <dgm:t>
        <a:bodyPr/>
        <a:lstStyle/>
        <a:p>
          <a:r>
            <a:rPr lang="en-US" altLang="zh-CN" sz="1400" dirty="0"/>
            <a:t>JSON</a:t>
          </a:r>
          <a:r>
            <a:rPr lang="zh-CN" altLang="en-US" sz="1400" dirty="0"/>
            <a:t>的主要语法有哪些？</a:t>
          </a:r>
        </a:p>
      </dgm:t>
    </dgm:pt>
    <dgm:pt modelId="{C508BB74-73E7-452F-A0DA-CB1AFA7265F1}" type="parTrans" cxnId="{AE39F4D9-9330-4458-8052-4BD9B47B2188}">
      <dgm:prSet/>
      <dgm:spPr/>
      <dgm:t>
        <a:bodyPr/>
        <a:lstStyle/>
        <a:p>
          <a:endParaRPr lang="zh-CN" altLang="en-US"/>
        </a:p>
      </dgm:t>
    </dgm:pt>
    <dgm:pt modelId="{14AD992F-C2EC-4A93-A9BD-054F744A0A15}" type="sibTrans" cxnId="{AE39F4D9-9330-4458-8052-4BD9B47B2188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C0294AD8-57DD-4D2D-A72B-0E84E68829EA}" type="pres">
      <dgm:prSet presAssocID="{59A6DB27-7750-4843-B3BE-64365DA479B0}" presName="composite" presStyleCnt="0"/>
      <dgm:spPr/>
    </dgm:pt>
    <dgm:pt modelId="{2779B5A7-780D-43E1-94D3-BF4234AD34E1}" type="pres">
      <dgm:prSet presAssocID="{59A6DB27-7750-4843-B3BE-64365DA479B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B94DF93-A31B-4A05-AC53-54BE162B96AA}" type="pres">
      <dgm:prSet presAssocID="{59A6DB27-7750-4843-B3BE-64365DA479B0}" presName="descendantText" presStyleLbl="alignAcc1" presStyleIdx="1" presStyleCnt="3">
        <dgm:presLayoutVars>
          <dgm:bulletEnabled val="1"/>
        </dgm:presLayoutVars>
      </dgm:prSet>
      <dgm:spPr/>
    </dgm:pt>
    <dgm:pt modelId="{71BD0139-3BEA-4CC2-B5B2-3FE2D0DC5A7A}" type="pres">
      <dgm:prSet presAssocID="{D7DF48A3-5A71-46FA-B47D-1A64312F8954}" presName="sp" presStyleCnt="0"/>
      <dgm:spPr/>
    </dgm:pt>
    <dgm:pt modelId="{2C19CC69-4DFD-4B76-BB0C-12CA5502F4D7}" type="pres">
      <dgm:prSet presAssocID="{A0498575-E29A-4B1F-BD5A-98E4C575D521}" presName="composite" presStyleCnt="0"/>
      <dgm:spPr/>
    </dgm:pt>
    <dgm:pt modelId="{CCF84142-7F98-447E-ACBA-3E62C22C5A0A}" type="pres">
      <dgm:prSet presAssocID="{A0498575-E29A-4B1F-BD5A-98E4C575D52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FB7621F-302A-43F8-857E-4702E655E080}" type="pres">
      <dgm:prSet presAssocID="{A0498575-E29A-4B1F-BD5A-98E4C575D52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F3A5803-A7A8-46E7-947B-5FD3F42EF389}" type="presOf" srcId="{A0498575-E29A-4B1F-BD5A-98E4C575D521}" destId="{CCF84142-7F98-447E-ACBA-3E62C22C5A0A}" srcOrd="0" destOrd="0" presId="urn:microsoft.com/office/officeart/2005/8/layout/chevron2"/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FCC27E63-9361-4385-A44A-E083F048758C}" type="presOf" srcId="{59A6DB27-7750-4843-B3BE-64365DA479B0}" destId="{2779B5A7-780D-43E1-94D3-BF4234AD34E1}" srcOrd="0" destOrd="0" presId="urn:microsoft.com/office/officeart/2005/8/layout/chevron2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FCA8D96B-273F-4364-9013-9C8817D31F95}" type="presOf" srcId="{ADF4444B-094D-426B-B856-649363C1DAE0}" destId="{9B94DF93-A31B-4A05-AC53-54BE162B96AA}" srcOrd="0" destOrd="0" presId="urn:microsoft.com/office/officeart/2005/8/layout/chevron2"/>
    <dgm:cxn modelId="{7474B06C-A2C9-4EA8-9CD4-92D0920319C8}" srcId="{B180879B-94D4-4073-8F12-8D8EAE59EFF8}" destId="{59A6DB27-7750-4843-B3BE-64365DA479B0}" srcOrd="1" destOrd="0" parTransId="{FC8D832C-1F2A-41AE-B235-7310FAD75204}" sibTransId="{D7DF48A3-5A71-46FA-B47D-1A64312F8954}"/>
    <dgm:cxn modelId="{011FCB50-362B-4CAB-8D8A-B80CA9526E21}" srcId="{59A6DB27-7750-4843-B3BE-64365DA479B0}" destId="{ADF4444B-094D-426B-B856-649363C1DAE0}" srcOrd="0" destOrd="0" parTransId="{ECC7DD5E-50A2-4853-BE0B-C2AC48953A1A}" sibTransId="{5EB8B922-8243-4178-8AB3-9888DCA2B879}"/>
    <dgm:cxn modelId="{A2EBC677-4726-4EF7-A2E0-04B2376CEE12}" type="presOf" srcId="{A956A2AB-4F08-4869-8D6F-BE49EA117D45}" destId="{43EEFC3A-8F94-457E-82F4-DAB369B5789A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45330EA1-C9A9-4BA8-9999-0A136B132525}" type="presOf" srcId="{C4300529-A039-4EB2-8F91-0B9BC5883336}" destId="{EFB7621F-302A-43F8-857E-4702E655E080}" srcOrd="0" destOrd="0" presId="urn:microsoft.com/office/officeart/2005/8/layout/chevron2"/>
    <dgm:cxn modelId="{CDC30CAE-24C2-4791-8325-CAD570513B70}" srcId="{A0498575-E29A-4B1F-BD5A-98E4C575D521}" destId="{C4300529-A039-4EB2-8F91-0B9BC5883336}" srcOrd="0" destOrd="0" parTransId="{C8583FF0-50AC-4087-9486-E00BFD48BFA2}" sibTransId="{696D20EA-3A28-4A22-A84A-5BAB44C0019D}"/>
    <dgm:cxn modelId="{6531C6C5-FFB1-4EC7-B176-874A448B4020}" srcId="{B180879B-94D4-4073-8F12-8D8EAE59EFF8}" destId="{A0498575-E29A-4B1F-BD5A-98E4C575D521}" srcOrd="2" destOrd="0" parTransId="{31D57A5C-8A29-41D4-BB20-0E3BC9E789A4}" sibTransId="{2AED46D3-0686-4974-AEFF-49FF918A5EC5}"/>
    <dgm:cxn modelId="{AE39F4D9-9330-4458-8052-4BD9B47B2188}" srcId="{9419A75F-B6F7-41CF-9F94-993691EBD35F}" destId="{A956A2AB-4F08-4869-8D6F-BE49EA117D45}" srcOrd="0" destOrd="0" parTransId="{C508BB74-73E7-452F-A0DA-CB1AFA7265F1}" sibTransId="{14AD992F-C2EC-4A93-A9BD-054F744A0A15}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D63EFFA3-F6C4-4035-AD57-D2BED0D01827}" type="presParOf" srcId="{71D37719-A4DF-4669-B8E3-76CB9B3DF9C8}" destId="{C0294AD8-57DD-4D2D-A72B-0E84E68829EA}" srcOrd="2" destOrd="0" presId="urn:microsoft.com/office/officeart/2005/8/layout/chevron2"/>
    <dgm:cxn modelId="{0703C339-12C7-45B1-9541-86A59D85309B}" type="presParOf" srcId="{C0294AD8-57DD-4D2D-A72B-0E84E68829EA}" destId="{2779B5A7-780D-43E1-94D3-BF4234AD34E1}" srcOrd="0" destOrd="0" presId="urn:microsoft.com/office/officeart/2005/8/layout/chevron2"/>
    <dgm:cxn modelId="{676EE064-36D2-459B-A43C-D0564A2884C8}" type="presParOf" srcId="{C0294AD8-57DD-4D2D-A72B-0E84E68829EA}" destId="{9B94DF93-A31B-4A05-AC53-54BE162B96AA}" srcOrd="1" destOrd="0" presId="urn:microsoft.com/office/officeart/2005/8/layout/chevron2"/>
    <dgm:cxn modelId="{405CC479-2F7B-4993-86CE-CFA8140A2A3E}" type="presParOf" srcId="{71D37719-A4DF-4669-B8E3-76CB9B3DF9C8}" destId="{71BD0139-3BEA-4CC2-B5B2-3FE2D0DC5A7A}" srcOrd="3" destOrd="0" presId="urn:microsoft.com/office/officeart/2005/8/layout/chevron2"/>
    <dgm:cxn modelId="{EFD06606-6AF9-4BFD-8E21-443BA8880D16}" type="presParOf" srcId="{71D37719-A4DF-4669-B8E3-76CB9B3DF9C8}" destId="{2C19CC69-4DFD-4B76-BB0C-12CA5502F4D7}" srcOrd="4" destOrd="0" presId="urn:microsoft.com/office/officeart/2005/8/layout/chevron2"/>
    <dgm:cxn modelId="{E7E51426-6CCA-45C0-93FB-1D71EB2992BC}" type="presParOf" srcId="{2C19CC69-4DFD-4B76-BB0C-12CA5502F4D7}" destId="{CCF84142-7F98-447E-ACBA-3E62C22C5A0A}" srcOrd="0" destOrd="0" presId="urn:microsoft.com/office/officeart/2005/8/layout/chevron2"/>
    <dgm:cxn modelId="{F9F713F5-3248-4408-B2D1-AC9560E20A97}" type="presParOf" srcId="{2C19CC69-4DFD-4B76-BB0C-12CA5502F4D7}" destId="{EFB7621F-302A-43F8-857E-4702E655E0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8636E-80F4-4789-A11A-49CE910BD68E}">
      <dsp:nvSpPr>
        <dsp:cNvPr id="0" name=""/>
        <dsp:cNvSpPr/>
      </dsp:nvSpPr>
      <dsp:spPr>
        <a:xfrm rot="5400000">
          <a:off x="3052786" y="-1291370"/>
          <a:ext cx="371933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JSON</a:t>
          </a:r>
          <a:r>
            <a:rPr lang="zh-CN" altLang="en-US" sz="2000" kern="1200" dirty="0"/>
            <a:t>简介</a:t>
          </a:r>
        </a:p>
      </dsp:txBody>
      <dsp:txXfrm rot="-5400000">
        <a:off x="1714634" y="64938"/>
        <a:ext cx="3030082" cy="335621"/>
      </dsp:txXfrm>
    </dsp:sp>
    <dsp:sp modelId="{21827C47-2338-4C19-8C80-BA25B5266472}">
      <dsp:nvSpPr>
        <dsp:cNvPr id="0" name=""/>
        <dsp:cNvSpPr/>
      </dsp:nvSpPr>
      <dsp:spPr>
        <a:xfrm>
          <a:off x="0" y="290"/>
          <a:ext cx="1714633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5.1</a:t>
          </a:r>
          <a:endParaRPr lang="zh-CN" altLang="en-US" sz="2000" kern="1200" dirty="0"/>
        </a:p>
      </dsp:txBody>
      <dsp:txXfrm>
        <a:off x="22695" y="22985"/>
        <a:ext cx="1669243" cy="419526"/>
      </dsp:txXfrm>
    </dsp:sp>
    <dsp:sp modelId="{1C976CE3-6995-4647-9856-805BC94E2A85}">
      <dsp:nvSpPr>
        <dsp:cNvPr id="0" name=""/>
        <dsp:cNvSpPr/>
      </dsp:nvSpPr>
      <dsp:spPr>
        <a:xfrm rot="5400000">
          <a:off x="3052786" y="-803208"/>
          <a:ext cx="371933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XML</a:t>
          </a:r>
          <a:r>
            <a:rPr lang="zh-CN" altLang="en-US" sz="2000" kern="1200" dirty="0"/>
            <a:t>语法与结构</a:t>
          </a:r>
        </a:p>
      </dsp:txBody>
      <dsp:txXfrm rot="-5400000">
        <a:off x="1714634" y="553100"/>
        <a:ext cx="3030082" cy="335621"/>
      </dsp:txXfrm>
    </dsp:sp>
    <dsp:sp modelId="{2B3CB13E-67AD-4425-BBF6-8C5CDABD27F4}">
      <dsp:nvSpPr>
        <dsp:cNvPr id="0" name=""/>
        <dsp:cNvSpPr/>
      </dsp:nvSpPr>
      <dsp:spPr>
        <a:xfrm>
          <a:off x="0" y="488452"/>
          <a:ext cx="1714633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5.2</a:t>
          </a:r>
          <a:endParaRPr lang="zh-CN" altLang="en-US" sz="2000" kern="1200" dirty="0"/>
        </a:p>
      </dsp:txBody>
      <dsp:txXfrm>
        <a:off x="22695" y="511147"/>
        <a:ext cx="1669243" cy="419526"/>
      </dsp:txXfrm>
    </dsp:sp>
    <dsp:sp modelId="{FE111F51-B590-40A5-9651-90DC5AA3CD72}">
      <dsp:nvSpPr>
        <dsp:cNvPr id="0" name=""/>
        <dsp:cNvSpPr/>
      </dsp:nvSpPr>
      <dsp:spPr>
        <a:xfrm rot="5400000">
          <a:off x="3052786" y="-315045"/>
          <a:ext cx="371933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命名</a:t>
          </a:r>
          <a:r>
            <a:rPr lang="zh-CN" altLang="en-US" sz="2000" kern="1200" dirty="0"/>
            <a:t>空间</a:t>
          </a:r>
        </a:p>
      </dsp:txBody>
      <dsp:txXfrm rot="-5400000">
        <a:off x="1714634" y="1041263"/>
        <a:ext cx="3030082" cy="335621"/>
      </dsp:txXfrm>
    </dsp:sp>
    <dsp:sp modelId="{0138AC5F-EEAA-47B1-8697-5A87116EA276}">
      <dsp:nvSpPr>
        <dsp:cNvPr id="0" name=""/>
        <dsp:cNvSpPr/>
      </dsp:nvSpPr>
      <dsp:spPr>
        <a:xfrm>
          <a:off x="0" y="976615"/>
          <a:ext cx="1714633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5.3</a:t>
          </a:r>
          <a:endParaRPr lang="zh-CN" altLang="en-US" sz="2000" kern="1200" dirty="0"/>
        </a:p>
      </dsp:txBody>
      <dsp:txXfrm>
        <a:off x="22695" y="999310"/>
        <a:ext cx="1669243" cy="419526"/>
      </dsp:txXfrm>
    </dsp:sp>
    <dsp:sp modelId="{24214AD6-5D76-4747-A3F7-4DCF9346F926}">
      <dsp:nvSpPr>
        <dsp:cNvPr id="0" name=""/>
        <dsp:cNvSpPr/>
      </dsp:nvSpPr>
      <dsp:spPr>
        <a:xfrm rot="5400000">
          <a:off x="3052786" y="173116"/>
          <a:ext cx="371933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文档</a:t>
          </a:r>
          <a:r>
            <a:rPr lang="zh-CN" altLang="en-US" sz="2000" kern="1200" dirty="0"/>
            <a:t>类型定义与校验</a:t>
          </a:r>
        </a:p>
      </dsp:txBody>
      <dsp:txXfrm rot="-5400000">
        <a:off x="1714634" y="1529424"/>
        <a:ext cx="3030082" cy="335621"/>
      </dsp:txXfrm>
    </dsp:sp>
    <dsp:sp modelId="{4B3C1CA9-644D-4573-AE83-E35026ECFA62}">
      <dsp:nvSpPr>
        <dsp:cNvPr id="0" name=""/>
        <dsp:cNvSpPr/>
      </dsp:nvSpPr>
      <dsp:spPr>
        <a:xfrm>
          <a:off x="0" y="1464777"/>
          <a:ext cx="1714633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5.4</a:t>
          </a:r>
          <a:endParaRPr lang="zh-CN" altLang="en-US" sz="2000" kern="1200" dirty="0"/>
        </a:p>
      </dsp:txBody>
      <dsp:txXfrm>
        <a:off x="22695" y="1487472"/>
        <a:ext cx="1669243" cy="419526"/>
      </dsp:txXfrm>
    </dsp:sp>
    <dsp:sp modelId="{11874610-F40E-48D0-AB7D-7E9E2C08B056}">
      <dsp:nvSpPr>
        <dsp:cNvPr id="0" name=""/>
        <dsp:cNvSpPr/>
      </dsp:nvSpPr>
      <dsp:spPr>
        <a:xfrm rot="5400000">
          <a:off x="3052786" y="661279"/>
          <a:ext cx="371933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XML</a:t>
          </a:r>
          <a:r>
            <a:rPr lang="zh-CN" altLang="en-US" sz="2000" kern="1200" dirty="0"/>
            <a:t>文档样式转换</a:t>
          </a:r>
        </a:p>
      </dsp:txBody>
      <dsp:txXfrm rot="-5400000">
        <a:off x="1714634" y="2017587"/>
        <a:ext cx="3030082" cy="335621"/>
      </dsp:txXfrm>
    </dsp:sp>
    <dsp:sp modelId="{F8B441EA-6900-49F4-A84C-C68CF664832A}">
      <dsp:nvSpPr>
        <dsp:cNvPr id="0" name=""/>
        <dsp:cNvSpPr/>
      </dsp:nvSpPr>
      <dsp:spPr>
        <a:xfrm>
          <a:off x="0" y="1952940"/>
          <a:ext cx="1714633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5.5</a:t>
          </a:r>
          <a:endParaRPr lang="zh-CN" altLang="en-US" sz="2000" kern="1200" dirty="0"/>
        </a:p>
      </dsp:txBody>
      <dsp:txXfrm>
        <a:off x="22695" y="1975635"/>
        <a:ext cx="1669243" cy="419526"/>
      </dsp:txXfrm>
    </dsp:sp>
    <dsp:sp modelId="{D1F2EFC5-EF2E-4F58-976C-66E8D453479F}">
      <dsp:nvSpPr>
        <dsp:cNvPr id="0" name=""/>
        <dsp:cNvSpPr/>
      </dsp:nvSpPr>
      <dsp:spPr>
        <a:xfrm rot="5400000">
          <a:off x="3052786" y="1149442"/>
          <a:ext cx="371933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XML</a:t>
          </a:r>
          <a:r>
            <a:rPr lang="zh-CN" altLang="en-US" sz="2000" kern="1200" dirty="0"/>
            <a:t>文档的解析</a:t>
          </a:r>
        </a:p>
      </dsp:txBody>
      <dsp:txXfrm rot="-5400000">
        <a:off x="1714634" y="2505750"/>
        <a:ext cx="3030082" cy="335621"/>
      </dsp:txXfrm>
    </dsp:sp>
    <dsp:sp modelId="{51482CC9-4DC8-42C6-9D67-31655DB4A00A}">
      <dsp:nvSpPr>
        <dsp:cNvPr id="0" name=""/>
        <dsp:cNvSpPr/>
      </dsp:nvSpPr>
      <dsp:spPr>
        <a:xfrm>
          <a:off x="0" y="2441102"/>
          <a:ext cx="1714633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5.6</a:t>
          </a:r>
          <a:endParaRPr lang="zh-CN" altLang="en-US" sz="2000" kern="1200" dirty="0"/>
        </a:p>
      </dsp:txBody>
      <dsp:txXfrm>
        <a:off x="22695" y="2463797"/>
        <a:ext cx="1669243" cy="419526"/>
      </dsp:txXfrm>
    </dsp:sp>
    <dsp:sp modelId="{306F8FF4-768C-4432-9FFE-F203A55AD6F1}">
      <dsp:nvSpPr>
        <dsp:cNvPr id="0" name=""/>
        <dsp:cNvSpPr/>
      </dsp:nvSpPr>
      <dsp:spPr>
        <a:xfrm rot="5400000">
          <a:off x="3052786" y="1637604"/>
          <a:ext cx="371933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1714634" y="2993912"/>
        <a:ext cx="3030082" cy="335621"/>
      </dsp:txXfrm>
    </dsp:sp>
    <dsp:sp modelId="{98FDCD68-CA9D-494D-8924-444FDE1FB8C5}">
      <dsp:nvSpPr>
        <dsp:cNvPr id="0" name=""/>
        <dsp:cNvSpPr/>
      </dsp:nvSpPr>
      <dsp:spPr>
        <a:xfrm>
          <a:off x="0" y="2929265"/>
          <a:ext cx="1714633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5.7</a:t>
          </a:r>
          <a:endParaRPr lang="zh-CN" altLang="en-US" sz="2000" kern="1200" dirty="0"/>
        </a:p>
      </dsp:txBody>
      <dsp:txXfrm>
        <a:off x="22695" y="2951960"/>
        <a:ext cx="1669243" cy="419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F77A7-D42E-478A-A050-54AD866BA84D}">
      <dsp:nvSpPr>
        <dsp:cNvPr id="0" name=""/>
        <dsp:cNvSpPr/>
      </dsp:nvSpPr>
      <dsp:spPr>
        <a:xfrm>
          <a:off x="40" y="8435"/>
          <a:ext cx="3845569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i="0" kern="1200" dirty="0"/>
            <a:t>与 </a:t>
          </a:r>
          <a:r>
            <a:rPr lang="en-US" sz="2300" b="1" i="0" kern="1200" dirty="0"/>
            <a:t>XML </a:t>
          </a:r>
          <a:r>
            <a:rPr lang="zh-CN" altLang="en-US" sz="2300" b="1" i="0" kern="1200" dirty="0"/>
            <a:t>相同之处</a:t>
          </a:r>
          <a:endParaRPr lang="zh-CN" altLang="en-US" sz="2300" kern="1200" dirty="0"/>
        </a:p>
      </dsp:txBody>
      <dsp:txXfrm>
        <a:off x="40" y="8435"/>
        <a:ext cx="3845569" cy="662400"/>
      </dsp:txXfrm>
    </dsp:sp>
    <dsp:sp modelId="{0E0BB86C-F3CE-4E2F-BBB2-BDD14E248406}">
      <dsp:nvSpPr>
        <dsp:cNvPr id="0" name=""/>
        <dsp:cNvSpPr/>
      </dsp:nvSpPr>
      <dsp:spPr>
        <a:xfrm>
          <a:off x="40" y="670835"/>
          <a:ext cx="3845569" cy="2714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300" b="0" i="0" kern="1200" dirty="0"/>
            <a:t>都是纯文本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300" b="0" i="0" kern="1200" dirty="0"/>
            <a:t>都是 </a:t>
          </a:r>
          <a:r>
            <a:rPr lang="en-US" altLang="zh-CN" sz="2300" b="0" i="0" kern="1200" dirty="0"/>
            <a:t>"</a:t>
          </a:r>
          <a:r>
            <a:rPr lang="zh-CN" altLang="en-US" sz="2300" b="0" i="0" kern="1200" dirty="0"/>
            <a:t>自我描述</a:t>
          </a:r>
          <a:r>
            <a:rPr lang="en-US" altLang="zh-CN" sz="2300" b="0" i="0" kern="1200" dirty="0"/>
            <a:t>" </a:t>
          </a:r>
          <a:r>
            <a:rPr lang="zh-CN" altLang="en-US" sz="2300" b="0" i="0" kern="1200" dirty="0"/>
            <a:t>，都易于理解。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300" b="0" i="0" kern="1200" dirty="0"/>
            <a:t>都是有层次的结构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300" b="0" i="0" kern="1200" dirty="0"/>
            <a:t>都可使用多种编程语言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300" b="0" i="0" kern="1200" dirty="0"/>
            <a:t>都可使用 </a:t>
          </a:r>
          <a:r>
            <a:rPr lang="en-US" altLang="zh-CN" sz="2300" b="0" i="0" kern="1200" dirty="0"/>
            <a:t>AJAX </a:t>
          </a:r>
          <a:r>
            <a:rPr lang="zh-CN" altLang="en-US" sz="2300" b="0" i="0" kern="1200" dirty="0"/>
            <a:t>进行传输</a:t>
          </a:r>
        </a:p>
      </dsp:txBody>
      <dsp:txXfrm>
        <a:off x="40" y="670835"/>
        <a:ext cx="3845569" cy="2714805"/>
      </dsp:txXfrm>
    </dsp:sp>
    <dsp:sp modelId="{413BD1E5-47AB-4A05-89CD-E723B3591E95}">
      <dsp:nvSpPr>
        <dsp:cNvPr id="0" name=""/>
        <dsp:cNvSpPr/>
      </dsp:nvSpPr>
      <dsp:spPr>
        <a:xfrm>
          <a:off x="4383989" y="8435"/>
          <a:ext cx="3845569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i="0" kern="1200" dirty="0"/>
            <a:t>与 </a:t>
          </a:r>
          <a:r>
            <a:rPr lang="en-US" sz="2300" b="1" i="0" kern="1200" dirty="0"/>
            <a:t>XML </a:t>
          </a:r>
          <a:r>
            <a:rPr lang="zh-CN" altLang="en-US" sz="2300" b="1" i="0" kern="1200" dirty="0"/>
            <a:t>不同之处</a:t>
          </a:r>
          <a:endParaRPr lang="zh-CN" altLang="en-US" sz="2300" kern="1200" dirty="0"/>
        </a:p>
      </dsp:txBody>
      <dsp:txXfrm>
        <a:off x="4383989" y="8435"/>
        <a:ext cx="3845569" cy="662400"/>
      </dsp:txXfrm>
    </dsp:sp>
    <dsp:sp modelId="{1BCA3DDA-6C32-4B75-B745-E84F46E6818F}">
      <dsp:nvSpPr>
        <dsp:cNvPr id="0" name=""/>
        <dsp:cNvSpPr/>
      </dsp:nvSpPr>
      <dsp:spPr>
        <a:xfrm>
          <a:off x="4383989" y="670835"/>
          <a:ext cx="3845569" cy="2714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2300" b="0" i="0" kern="1200" dirty="0"/>
            <a:t>JSON </a:t>
          </a:r>
          <a:r>
            <a:rPr lang="zh-CN" altLang="en-US" sz="2300" b="0" i="0" kern="1200" dirty="0"/>
            <a:t>不需要结束标签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/>
            <a:t>JSON </a:t>
          </a:r>
          <a:r>
            <a:rPr lang="zh-CN" altLang="en-US" sz="2300" b="0" i="0" kern="1200"/>
            <a:t>更加简短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2300" b="0" i="0" kern="1200"/>
            <a:t>JSON </a:t>
          </a:r>
          <a:r>
            <a:rPr lang="zh-CN" altLang="en-US" sz="2300" b="0" i="0" kern="1200"/>
            <a:t>读写速度更快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2300" b="0" i="0" kern="1200" dirty="0"/>
            <a:t>JSON </a:t>
          </a:r>
          <a:r>
            <a:rPr lang="zh-CN" altLang="en-US" sz="2300" b="0" i="0" kern="1200" dirty="0"/>
            <a:t>可以使用数组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2300" b="0" i="0" kern="1200" dirty="0"/>
            <a:t>JSON</a:t>
          </a:r>
          <a:r>
            <a:rPr lang="zh-CN" altLang="en-US" sz="2300" b="0" i="0" kern="1200" dirty="0"/>
            <a:t>不使用保留字</a:t>
          </a:r>
        </a:p>
      </dsp:txBody>
      <dsp:txXfrm>
        <a:off x="4383989" y="670835"/>
        <a:ext cx="3845569" cy="2714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F77A7-D42E-478A-A050-54AD866BA84D}">
      <dsp:nvSpPr>
        <dsp:cNvPr id="0" name=""/>
        <dsp:cNvSpPr/>
      </dsp:nvSpPr>
      <dsp:spPr>
        <a:xfrm>
          <a:off x="40" y="11157"/>
          <a:ext cx="384556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/>
            <a:t>JSON </a:t>
          </a:r>
          <a:r>
            <a:rPr lang="zh-CN" altLang="en-US" sz="2100" b="1" i="0" kern="1200"/>
            <a:t>语法规则</a:t>
          </a:r>
          <a:endParaRPr lang="zh-CN" altLang="en-US" sz="2100" kern="1200" dirty="0"/>
        </a:p>
      </dsp:txBody>
      <dsp:txXfrm>
        <a:off x="40" y="11157"/>
        <a:ext cx="3845569" cy="604800"/>
      </dsp:txXfrm>
    </dsp:sp>
    <dsp:sp modelId="{0E0BB86C-F3CE-4E2F-BBB2-BDD14E248406}">
      <dsp:nvSpPr>
        <dsp:cNvPr id="0" name=""/>
        <dsp:cNvSpPr/>
      </dsp:nvSpPr>
      <dsp:spPr>
        <a:xfrm>
          <a:off x="40" y="615957"/>
          <a:ext cx="384556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100" b="1" i="0" kern="1200" dirty="0"/>
            <a:t>JSON </a:t>
          </a:r>
          <a:r>
            <a:rPr lang="zh-CN" altLang="en-US" sz="2100" b="1" i="0" kern="1200" dirty="0"/>
            <a:t>语法是 </a:t>
          </a:r>
          <a:r>
            <a:rPr lang="en-US" altLang="en-US" sz="2100" b="1" i="0" kern="1200" dirty="0"/>
            <a:t>JavaScript </a:t>
          </a:r>
          <a:r>
            <a:rPr lang="zh-CN" altLang="en-US" sz="2100" b="1" i="0" kern="1200" dirty="0"/>
            <a:t>对象表示语法的子集。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b="1" i="0" kern="1200" dirty="0"/>
            <a:t>数据在名称</a:t>
          </a:r>
          <a:r>
            <a:rPr lang="en-US" altLang="en-US" sz="2100" b="1" i="0" kern="1200" dirty="0"/>
            <a:t>/</a:t>
          </a:r>
          <a:r>
            <a:rPr lang="zh-CN" altLang="en-US" sz="2100" b="1" i="0" kern="1200" dirty="0"/>
            <a:t>值对中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b="1" i="0" kern="1200" dirty="0"/>
            <a:t>数据由逗号分隔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b="1" i="0" kern="1200" dirty="0"/>
            <a:t>大括号 </a:t>
          </a:r>
          <a:r>
            <a:rPr lang="en-US" altLang="en-US" sz="2100" b="1" i="0" kern="1200" dirty="0"/>
            <a:t>{} </a:t>
          </a:r>
          <a:r>
            <a:rPr lang="zh-CN" altLang="en-US" sz="2100" b="1" i="0" kern="1200" dirty="0"/>
            <a:t>保存对象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b="1" i="0" kern="1200" dirty="0"/>
            <a:t>中括号 </a:t>
          </a:r>
          <a:r>
            <a:rPr lang="en-US" altLang="en-US" sz="2100" b="1" i="0" kern="1200" dirty="0"/>
            <a:t>[] </a:t>
          </a:r>
          <a:r>
            <a:rPr lang="zh-CN" altLang="en-US" sz="2100" b="1" i="0" kern="1200" dirty="0"/>
            <a:t>保存数组，数组可以包含多个对象</a:t>
          </a:r>
        </a:p>
      </dsp:txBody>
      <dsp:txXfrm>
        <a:off x="40" y="615957"/>
        <a:ext cx="3845569" cy="2766960"/>
      </dsp:txXfrm>
    </dsp:sp>
    <dsp:sp modelId="{493AA8E3-2D67-4551-B264-ABA9C782C459}">
      <dsp:nvSpPr>
        <dsp:cNvPr id="0" name=""/>
        <dsp:cNvSpPr/>
      </dsp:nvSpPr>
      <dsp:spPr>
        <a:xfrm>
          <a:off x="4383989" y="11157"/>
          <a:ext cx="384556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JSON </a:t>
          </a:r>
          <a:r>
            <a:rPr lang="zh-CN" altLang="en-US" sz="2100" b="1" i="0" kern="1200" dirty="0"/>
            <a:t>名称</a:t>
          </a:r>
          <a:r>
            <a:rPr lang="en-US" altLang="en-US" sz="2100" b="1" i="0" kern="1200" dirty="0"/>
            <a:t>/</a:t>
          </a:r>
          <a:r>
            <a:rPr lang="zh-CN" altLang="en-US" sz="2100" b="1" i="0" kern="1200" dirty="0"/>
            <a:t>值对</a:t>
          </a:r>
        </a:p>
      </dsp:txBody>
      <dsp:txXfrm>
        <a:off x="4383989" y="11157"/>
        <a:ext cx="3845569" cy="604800"/>
      </dsp:txXfrm>
    </dsp:sp>
    <dsp:sp modelId="{8BBA2B36-8507-4F75-A620-9184B80EE012}">
      <dsp:nvSpPr>
        <dsp:cNvPr id="0" name=""/>
        <dsp:cNvSpPr/>
      </dsp:nvSpPr>
      <dsp:spPr>
        <a:xfrm>
          <a:off x="4383989" y="615957"/>
          <a:ext cx="384556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100" b="1" i="0" kern="1200" dirty="0"/>
            <a:t>JSON </a:t>
          </a:r>
          <a:r>
            <a:rPr lang="zh-CN" altLang="en-US" sz="2100" b="1" i="0" kern="1200" dirty="0"/>
            <a:t>数据的书写格式是：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100" b="1" i="0" kern="1200" dirty="0"/>
            <a:t>key : value</a:t>
          </a:r>
          <a:endParaRPr lang="zh-CN" altLang="en-US" sz="2100" b="1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b="1" i="0" kern="1200" dirty="0"/>
            <a:t>名称</a:t>
          </a:r>
          <a:r>
            <a:rPr lang="en-US" altLang="en-US" sz="2100" b="1" i="0" kern="1200" dirty="0"/>
            <a:t>/</a:t>
          </a:r>
          <a:r>
            <a:rPr lang="zh-CN" altLang="en-US" sz="2100" b="1" i="0" kern="1200" dirty="0"/>
            <a:t>值对包括字段名称（在双引号中），后面写一个冒号，然后是值：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100" b="1" i="0" kern="1200" dirty="0"/>
            <a:t>"name" : "</a:t>
          </a:r>
          <a:r>
            <a:rPr lang="zh-CN" altLang="en-US" sz="2100" b="1" i="0" kern="1200" dirty="0"/>
            <a:t>菜鸟教程</a:t>
          </a:r>
          <a:r>
            <a:rPr lang="en-US" altLang="en-US" sz="2100" b="1" i="0" kern="1200" dirty="0"/>
            <a:t>"</a:t>
          </a:r>
          <a:endParaRPr lang="zh-CN" altLang="en-US" sz="2100" b="1" i="0" kern="1200" dirty="0"/>
        </a:p>
      </dsp:txBody>
      <dsp:txXfrm>
        <a:off x="4383989" y="615957"/>
        <a:ext cx="3845569" cy="2766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F77A7-D42E-478A-A050-54AD866BA84D}">
      <dsp:nvSpPr>
        <dsp:cNvPr id="0" name=""/>
        <dsp:cNvSpPr/>
      </dsp:nvSpPr>
      <dsp:spPr>
        <a:xfrm>
          <a:off x="0" y="36537"/>
          <a:ext cx="822960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i="0" kern="1200"/>
            <a:t>JSON </a:t>
          </a:r>
          <a:r>
            <a:rPr lang="zh-CN" altLang="en-US" sz="2000" b="1" i="0" kern="1200"/>
            <a:t>值可以是：</a:t>
          </a:r>
          <a:endParaRPr lang="zh-CN" altLang="en-US" sz="2000" kern="1200" dirty="0"/>
        </a:p>
      </dsp:txBody>
      <dsp:txXfrm>
        <a:off x="0" y="36537"/>
        <a:ext cx="8229600" cy="576000"/>
      </dsp:txXfrm>
    </dsp:sp>
    <dsp:sp modelId="{0E0BB86C-F3CE-4E2F-BBB2-BDD14E248406}">
      <dsp:nvSpPr>
        <dsp:cNvPr id="0" name=""/>
        <dsp:cNvSpPr/>
      </dsp:nvSpPr>
      <dsp:spPr>
        <a:xfrm>
          <a:off x="0" y="612537"/>
          <a:ext cx="8229600" cy="27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i="0" kern="1200" dirty="0"/>
            <a:t>数字（整数或浮点数）：</a:t>
          </a:r>
          <a:r>
            <a:rPr lang="en-US" sz="2000" b="1" i="0" kern="1200" dirty="0"/>
            <a:t>{ "age":30 }</a:t>
          </a:r>
          <a:endParaRPr lang="zh-CN" altLang="en-US" sz="2000" b="1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i="0" kern="1200" dirty="0"/>
            <a:t>字符串（在双引号中）：</a:t>
          </a:r>
          <a:r>
            <a:rPr lang="en-US" sz="2000" b="1" i="0" kern="1200" dirty="0"/>
            <a:t>{ "</a:t>
          </a:r>
          <a:r>
            <a:rPr lang="en-US" sz="2000" b="1" i="0" kern="1200" dirty="0" err="1"/>
            <a:t>name":“JSP</a:t>
          </a:r>
          <a:r>
            <a:rPr lang="zh-CN" altLang="en-US" sz="2000" b="1" i="0" kern="1200" dirty="0"/>
            <a:t>教程</a:t>
          </a:r>
          <a:r>
            <a:rPr lang="en-US" altLang="zh-CN" sz="2000" b="1" i="0" kern="1200" dirty="0"/>
            <a:t>"</a:t>
          </a:r>
          <a:r>
            <a:rPr lang="en-US" sz="2000" b="1" i="0" kern="1200" dirty="0"/>
            <a:t>}</a:t>
          </a:r>
          <a:endParaRPr lang="zh-CN" altLang="en-US" sz="2000" b="1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i="0" kern="1200" dirty="0"/>
            <a:t>逻辑值（</a:t>
          </a:r>
          <a:r>
            <a:rPr lang="en-US" altLang="en-US" sz="2000" b="1" i="0" kern="1200" dirty="0"/>
            <a:t>true </a:t>
          </a:r>
          <a:r>
            <a:rPr lang="zh-CN" altLang="en-US" sz="2000" b="1" i="0" kern="1200" dirty="0"/>
            <a:t>或 </a:t>
          </a:r>
          <a:r>
            <a:rPr lang="en-US" altLang="en-US" sz="2000" b="1" i="0" kern="1200" dirty="0"/>
            <a:t>false</a:t>
          </a:r>
          <a:r>
            <a:rPr lang="zh-CN" altLang="en-US" sz="2000" b="1" i="0" kern="1200" dirty="0"/>
            <a:t>）：</a:t>
          </a:r>
          <a:r>
            <a:rPr lang="en-US" altLang="en-US" sz="2000" b="1" i="0" kern="1200" dirty="0"/>
            <a:t>{ "</a:t>
          </a:r>
          <a:r>
            <a:rPr lang="en-US" altLang="en-US" sz="2000" b="1" i="0" kern="1200" dirty="0" err="1"/>
            <a:t>flag":true</a:t>
          </a:r>
          <a:r>
            <a:rPr lang="en-US" altLang="en-US" sz="2000" b="1" i="0" kern="1200" dirty="0"/>
            <a:t> }</a:t>
          </a:r>
          <a:endParaRPr lang="zh-CN" altLang="en-US" sz="2000" b="1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i="0" kern="1200" dirty="0"/>
            <a:t>对象（在大括号中）：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{ "</a:t>
          </a:r>
          <a:r>
            <a:rPr lang="en-US" sz="2000" b="1" i="0" kern="1200" dirty="0" err="1"/>
            <a:t>name":“JSP</a:t>
          </a:r>
          <a:r>
            <a:rPr lang="zh-CN" altLang="en-US" sz="2000" b="1" i="0" kern="1200" dirty="0"/>
            <a:t>教程</a:t>
          </a:r>
          <a:r>
            <a:rPr lang="en-US" altLang="zh-CN" sz="2000" b="1" i="0" kern="1200" dirty="0"/>
            <a:t>" , “page</a:t>
          </a:r>
          <a:r>
            <a:rPr lang="en-US" sz="2000" b="1" i="0" kern="1200" dirty="0"/>
            <a:t>":100}</a:t>
          </a:r>
          <a:endParaRPr lang="zh-CN" altLang="en-US" sz="2000" b="1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b="1" i="0" kern="1200" dirty="0"/>
            <a:t>null</a:t>
          </a:r>
          <a:r>
            <a:rPr lang="zh-CN" altLang="en-US" sz="2000" b="1" i="0" kern="1200" dirty="0"/>
            <a:t>：</a:t>
          </a:r>
          <a:r>
            <a:rPr lang="en-US" altLang="en-US" sz="2000" b="1" i="0" kern="1200" dirty="0"/>
            <a:t>{ "</a:t>
          </a:r>
          <a:r>
            <a:rPr lang="en-US" altLang="en-US" sz="2000" b="1" i="0" kern="1200" dirty="0" err="1"/>
            <a:t>runoob</a:t>
          </a:r>
          <a:r>
            <a:rPr lang="en-US" altLang="en-US" sz="2000" b="1" i="0" kern="1200" dirty="0"/>
            <a:t>":null }</a:t>
          </a:r>
          <a:endParaRPr lang="zh-CN" altLang="en-US" sz="2000" b="1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i="0" kern="1200" dirty="0"/>
            <a:t>数组（在中括号中）：</a:t>
          </a:r>
        </a:p>
      </dsp:txBody>
      <dsp:txXfrm>
        <a:off x="0" y="612537"/>
        <a:ext cx="8229600" cy="274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1</a:t>
          </a:r>
          <a:r>
            <a:rPr lang="zh-CN" altLang="en-US" sz="1400" kern="1200" dirty="0"/>
            <a:t>）</a:t>
          </a: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JSON</a:t>
          </a:r>
          <a:r>
            <a:rPr lang="zh-CN" altLang="en-US" sz="1400" kern="1200" dirty="0"/>
            <a:t>的主要语法有哪些？</a:t>
          </a:r>
        </a:p>
      </dsp:txBody>
      <dsp:txXfrm rot="-5400000">
        <a:off x="882614" y="40451"/>
        <a:ext cx="7306977" cy="739554"/>
      </dsp:txXfrm>
    </dsp:sp>
    <dsp:sp modelId="{2779B5A7-780D-43E1-94D3-BF4234AD34E1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2</a:t>
          </a:r>
          <a:r>
            <a:rPr lang="zh-CN" altLang="en-US" sz="1400" kern="1200" dirty="0"/>
            <a:t>）</a:t>
          </a:r>
        </a:p>
      </dsp:txBody>
      <dsp:txXfrm rot="-5400000">
        <a:off x="1" y="1503055"/>
        <a:ext cx="882614" cy="378264"/>
      </dsp:txXfrm>
    </dsp:sp>
    <dsp:sp modelId="{9B94DF93-A31B-4A05-AC53-54BE162B96AA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JSON</a:t>
          </a:r>
          <a:r>
            <a:rPr lang="zh-CN" altLang="en-US" sz="1400" kern="1200" dirty="0"/>
            <a:t>与</a:t>
          </a:r>
          <a:r>
            <a:rPr lang="en-US" altLang="en-US" sz="1400" kern="1200" dirty="0"/>
            <a:t>XML</a:t>
          </a:r>
          <a:r>
            <a:rPr lang="zh-CN" altLang="en-US" sz="1400" kern="1200" dirty="0"/>
            <a:t>的异同有哪些？</a:t>
          </a:r>
        </a:p>
      </dsp:txBody>
      <dsp:txXfrm rot="-5400000">
        <a:off x="882614" y="1101757"/>
        <a:ext cx="7306977" cy="739554"/>
      </dsp:txXfrm>
    </dsp:sp>
    <dsp:sp modelId="{CCF84142-7F98-447E-ACBA-3E62C22C5A0A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3</a:t>
          </a:r>
          <a:r>
            <a:rPr lang="zh-CN" altLang="en-US" sz="1400" kern="1200" dirty="0"/>
            <a:t>）</a:t>
          </a:r>
        </a:p>
      </dsp:txBody>
      <dsp:txXfrm rot="-5400000">
        <a:off x="1" y="2564361"/>
        <a:ext cx="882614" cy="378264"/>
      </dsp:txXfrm>
    </dsp:sp>
    <dsp:sp modelId="{EFB7621F-302A-43F8-857E-4702E655E080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如何访问服务器段的</a:t>
          </a:r>
          <a:r>
            <a:rPr lang="en-US" altLang="zh-CN" sz="1400" kern="1200" dirty="0"/>
            <a:t>JSON</a:t>
          </a:r>
          <a:r>
            <a:rPr lang="zh-CN" altLang="en-US" sz="1400" kern="1200" dirty="0"/>
            <a:t>数据？</a:t>
          </a:r>
        </a:p>
      </dsp:txBody>
      <dsp:txXfrm rot="-5400000">
        <a:off x="882614" y="2163063"/>
        <a:ext cx="7306977" cy="73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E9F88DE0-F072-4788-B88F-B85BDE939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zh-CN" altLang="en-US" sz="4400" dirty="0">
                <a:latin typeface="+mj-ea"/>
              </a:rPr>
              <a:t>商务网站设计与开发</a:t>
            </a:r>
          </a:p>
        </p:txBody>
      </p:sp>
      <p:sp>
        <p:nvSpPr>
          <p:cNvPr id="22" name="副标题 2">
            <a:extLst>
              <a:ext uri="{FF2B5EF4-FFF2-40B4-BE49-F238E27FC236}">
                <a16:creationId xmlns:a16="http://schemas.microsoft.com/office/drawing/2014/main" id="{310C3BFC-440A-4687-915A-6F47B0786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05072"/>
            <a:ext cx="6400800" cy="59645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温浩宇</a:t>
            </a:r>
            <a:endParaRPr lang="zh-CN" altLang="en-US" sz="3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j-ea"/>
              <a:ea typeface="+mj-ea"/>
              <a:cs typeface="+mj-cs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330F2DC5-8459-47C2-AB64-675A268A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25080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B91C2F7D-9E21-4090-8D16-BA7491F502E4}"/>
              </a:ext>
            </a:extLst>
          </p:cNvPr>
          <p:cNvSpPr txBox="1">
            <a:spLocks/>
          </p:cNvSpPr>
          <p:nvPr/>
        </p:nvSpPr>
        <p:spPr>
          <a:xfrm>
            <a:off x="685800" y="1428750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j-ea"/>
              </a:rPr>
              <a:t>第</a:t>
            </a:r>
            <a:r>
              <a:rPr lang="en-US" altLang="zh-CN" sz="3200" dirty="0">
                <a:latin typeface="+mj-ea"/>
              </a:rPr>
              <a:t>5</a:t>
            </a:r>
            <a:r>
              <a:rPr lang="zh-CN" altLang="en-US" sz="3200" dirty="0">
                <a:latin typeface="+mj-ea"/>
              </a:rPr>
              <a:t>章 </a:t>
            </a:r>
            <a:r>
              <a:rPr lang="en-US" altLang="zh-CN" sz="3200" dirty="0">
                <a:latin typeface="+mj-ea"/>
              </a:rPr>
              <a:t> JSON</a:t>
            </a:r>
            <a:r>
              <a:rPr lang="zh-CN" altLang="en-US" sz="3200" dirty="0">
                <a:latin typeface="+mj-ea"/>
              </a:rPr>
              <a:t>技术基础</a:t>
            </a:r>
          </a:p>
        </p:txBody>
      </p:sp>
      <p:pic>
        <p:nvPicPr>
          <p:cNvPr id="25" name="Picture 2" descr="https://timgsa.baidu.com/timg?image&amp;quality=80&amp;size=b9999_10000&amp;sec=1493707801922&amp;di=a778f19d7f0d1e13a6f35b73b9469273&amp;imgtype=0&amp;src=http%3A%2F%2Fpic.baike.soso.com%2Fp%2F20120826%2Fbki-20120826090810-1627753076.jpg">
            <a:extLst>
              <a:ext uri="{FF2B5EF4-FFF2-40B4-BE49-F238E27FC236}">
                <a16:creationId xmlns:a16="http://schemas.microsoft.com/office/drawing/2014/main" id="{C94E33E3-1BCE-4292-8F3A-E513B691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7922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副标题 2">
            <a:extLst>
              <a:ext uri="{FF2B5EF4-FFF2-40B4-BE49-F238E27FC236}">
                <a16:creationId xmlns:a16="http://schemas.microsoft.com/office/drawing/2014/main" id="{34D5F428-8C7C-4912-8726-CF960B9D9CE9}"/>
              </a:ext>
            </a:extLst>
          </p:cNvPr>
          <p:cNvSpPr txBox="1">
            <a:spLocks/>
          </p:cNvSpPr>
          <p:nvPr/>
        </p:nvSpPr>
        <p:spPr>
          <a:xfrm>
            <a:off x="1371600" y="4169278"/>
            <a:ext cx="6400800" cy="6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西安电子科技大学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5.3 JSON</a:t>
            </a:r>
            <a:r>
              <a:rPr lang="zh-CN" altLang="en-US" sz="4800" dirty="0"/>
              <a:t>解析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3509D9-A996-4128-B773-BD3B297716B1}"/>
              </a:ext>
            </a:extLst>
          </p:cNvPr>
          <p:cNvSpPr txBox="1"/>
          <p:nvPr/>
        </p:nvSpPr>
        <p:spPr>
          <a:xfrm>
            <a:off x="611560" y="1635646"/>
            <a:ext cx="7704856" cy="2862322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&lt;p&gt;</a:t>
            </a:r>
            <a:r>
              <a:rPr lang="zh-CN" altLang="en-US" sz="2000" dirty="0"/>
              <a:t>你也可以使用中括号（</a:t>
            </a:r>
            <a:r>
              <a:rPr lang="en-US" altLang="zh-CN" sz="2000" dirty="0"/>
              <a:t>[]</a:t>
            </a:r>
            <a:r>
              <a:rPr lang="zh-CN" altLang="en-US" sz="2000" dirty="0"/>
              <a:t>）来访问 </a:t>
            </a:r>
            <a:r>
              <a:rPr lang="en-US" altLang="zh-CN" sz="2000" dirty="0"/>
              <a:t>JOSN </a:t>
            </a:r>
            <a:r>
              <a:rPr lang="zh-CN" altLang="en-US" sz="2000" dirty="0"/>
              <a:t>对象的值：</a:t>
            </a:r>
            <a:r>
              <a:rPr lang="en-US" altLang="zh-CN" sz="2000" dirty="0"/>
              <a:t>&lt;/p&gt;</a:t>
            </a:r>
          </a:p>
          <a:p>
            <a:r>
              <a:rPr lang="en-US" altLang="zh-CN" sz="2000" dirty="0"/>
              <a:t>&lt;p id="demo"&gt;&lt;/p&gt;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&lt;script&gt;</a:t>
            </a:r>
          </a:p>
          <a:p>
            <a:r>
              <a:rPr lang="en-US" altLang="zh-CN" sz="2000" dirty="0"/>
              <a:t>  var </a:t>
            </a:r>
            <a:r>
              <a:rPr lang="en-US" altLang="zh-CN" sz="2000" dirty="0" err="1"/>
              <a:t>myObj</a:t>
            </a:r>
            <a:r>
              <a:rPr lang="en-US" altLang="zh-CN" sz="2000" dirty="0"/>
              <a:t>, x;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myObj</a:t>
            </a:r>
            <a:r>
              <a:rPr lang="en-US" altLang="zh-CN" sz="2000" dirty="0"/>
              <a:t> = { "name":"</a:t>
            </a:r>
            <a:r>
              <a:rPr lang="en-US" altLang="zh-CN" sz="2000" dirty="0" err="1"/>
              <a:t>runoob</a:t>
            </a:r>
            <a:r>
              <a:rPr lang="en-US" altLang="zh-CN" sz="2000" dirty="0"/>
              <a:t>", "alexa":10000, "</a:t>
            </a:r>
            <a:r>
              <a:rPr lang="en-US" altLang="zh-CN" sz="2000" dirty="0" err="1"/>
              <a:t>site":null</a:t>
            </a:r>
            <a:r>
              <a:rPr lang="en-US" altLang="zh-CN" sz="2000" dirty="0"/>
              <a:t> };</a:t>
            </a:r>
          </a:p>
          <a:p>
            <a:r>
              <a:rPr lang="en-US" altLang="zh-CN" sz="2000" dirty="0"/>
              <a:t>  x = </a:t>
            </a:r>
            <a:r>
              <a:rPr lang="en-US" altLang="zh-CN" sz="2000" dirty="0" err="1"/>
              <a:t>myObj</a:t>
            </a:r>
            <a:r>
              <a:rPr lang="en-US" altLang="zh-CN" sz="2000" dirty="0"/>
              <a:t>["name"];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("demo").</a:t>
            </a:r>
            <a:r>
              <a:rPr lang="en-US" altLang="zh-CN" sz="2000" dirty="0" err="1"/>
              <a:t>innerHTML</a:t>
            </a:r>
            <a:r>
              <a:rPr lang="en-US" altLang="zh-CN" sz="2000" dirty="0"/>
              <a:t> = x;</a:t>
            </a:r>
          </a:p>
          <a:p>
            <a:r>
              <a:rPr lang="en-US" altLang="zh-CN" sz="2000" dirty="0"/>
              <a:t>&lt;/script&gt;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561094-C695-49F7-9D65-F555C33CB39C}"/>
              </a:ext>
            </a:extLst>
          </p:cNvPr>
          <p:cNvSpPr txBox="1"/>
          <p:nvPr/>
        </p:nvSpPr>
        <p:spPr>
          <a:xfrm>
            <a:off x="7311262" y="2197941"/>
            <a:ext cx="1224136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runoob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71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5.3 JSON</a:t>
            </a:r>
            <a:r>
              <a:rPr lang="zh-CN" altLang="en-US" sz="4800" dirty="0"/>
              <a:t>解析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3509D9-A996-4128-B773-BD3B297716B1}"/>
              </a:ext>
            </a:extLst>
          </p:cNvPr>
          <p:cNvSpPr txBox="1"/>
          <p:nvPr/>
        </p:nvSpPr>
        <p:spPr>
          <a:xfrm>
            <a:off x="611560" y="1635646"/>
            <a:ext cx="7704856" cy="2862322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&lt;p&gt;</a:t>
            </a:r>
            <a:r>
              <a:rPr lang="zh-CN" altLang="en-US" sz="2000" dirty="0"/>
              <a:t>使用 </a:t>
            </a:r>
            <a:r>
              <a:rPr lang="en-US" altLang="zh-CN" sz="2000" dirty="0"/>
              <a:t>for-in </a:t>
            </a:r>
            <a:r>
              <a:rPr lang="zh-CN" altLang="en-US" sz="2000" dirty="0"/>
              <a:t>来循环对象的属性</a:t>
            </a:r>
            <a:r>
              <a:rPr lang="en-US" altLang="zh-CN" sz="2000" dirty="0"/>
              <a:t>:&lt;/p&gt;</a:t>
            </a:r>
          </a:p>
          <a:p>
            <a:r>
              <a:rPr lang="en-US" altLang="zh-CN" sz="2000" dirty="0"/>
              <a:t>&lt;p id="demo"&gt;&lt;/p&gt;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&lt;script&gt;</a:t>
            </a:r>
          </a:p>
          <a:p>
            <a:r>
              <a:rPr lang="en-US" altLang="zh-CN" sz="2000" dirty="0"/>
              <a:t>  var </a:t>
            </a:r>
            <a:r>
              <a:rPr lang="en-US" altLang="zh-CN" sz="2000" dirty="0" err="1"/>
              <a:t>myObj</a:t>
            </a:r>
            <a:r>
              <a:rPr lang="en-US" altLang="zh-CN" sz="2000" dirty="0"/>
              <a:t> = { "name":"</a:t>
            </a:r>
            <a:r>
              <a:rPr lang="en-US" altLang="zh-CN" sz="2000" dirty="0" err="1"/>
              <a:t>runoob</a:t>
            </a:r>
            <a:r>
              <a:rPr lang="en-US" altLang="zh-CN" sz="2000" dirty="0"/>
              <a:t>", "alexa":10000, "</a:t>
            </a:r>
            <a:r>
              <a:rPr lang="en-US" altLang="zh-CN" sz="2000" dirty="0" err="1"/>
              <a:t>site":null</a:t>
            </a:r>
            <a:r>
              <a:rPr lang="en-US" altLang="zh-CN" sz="2000" dirty="0"/>
              <a:t> };</a:t>
            </a:r>
          </a:p>
          <a:p>
            <a:r>
              <a:rPr lang="en-US" altLang="zh-CN" sz="2000" dirty="0"/>
              <a:t>  for (x in </a:t>
            </a:r>
            <a:r>
              <a:rPr lang="en-US" altLang="zh-CN" sz="2000" dirty="0" err="1"/>
              <a:t>myObj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("demo").</a:t>
            </a:r>
            <a:r>
              <a:rPr lang="en-US" altLang="zh-CN" sz="2000" dirty="0" err="1"/>
              <a:t>innerHTML</a:t>
            </a:r>
            <a:r>
              <a:rPr lang="en-US" altLang="zh-CN" sz="2000" dirty="0"/>
              <a:t> += x +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&gt;";</a:t>
            </a:r>
          </a:p>
          <a:p>
            <a:r>
              <a:rPr lang="en-US" altLang="zh-CN" sz="2000" dirty="0"/>
              <a:t>  }</a:t>
            </a:r>
          </a:p>
          <a:p>
            <a:r>
              <a:rPr lang="en-US" altLang="zh-CN" sz="2000" dirty="0"/>
              <a:t>&lt;/script&gt;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561094-C695-49F7-9D65-F555C33CB39C}"/>
              </a:ext>
            </a:extLst>
          </p:cNvPr>
          <p:cNvSpPr txBox="1"/>
          <p:nvPr/>
        </p:nvSpPr>
        <p:spPr>
          <a:xfrm>
            <a:off x="5364088" y="1419622"/>
            <a:ext cx="3326214" cy="1200329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for-in </a:t>
            </a:r>
            <a:r>
              <a:rPr lang="zh-CN" altLang="en-US" dirty="0"/>
              <a:t>来循环对象的属性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name</a:t>
            </a:r>
          </a:p>
          <a:p>
            <a:r>
              <a:rPr lang="en-US" altLang="zh-CN" dirty="0" err="1"/>
              <a:t>alexa</a:t>
            </a:r>
            <a:endParaRPr lang="en-US" altLang="zh-CN" dirty="0"/>
          </a:p>
          <a:p>
            <a:r>
              <a:rPr lang="en-US" altLang="zh-CN" dirty="0"/>
              <a:t>site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25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5.3 JSON</a:t>
            </a:r>
            <a:r>
              <a:rPr lang="zh-CN" altLang="en-US" sz="4800" dirty="0"/>
              <a:t>解析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3509D9-A996-4128-B773-BD3B297716B1}"/>
              </a:ext>
            </a:extLst>
          </p:cNvPr>
          <p:cNvSpPr txBox="1"/>
          <p:nvPr/>
        </p:nvSpPr>
        <p:spPr>
          <a:xfrm>
            <a:off x="536776" y="1275606"/>
            <a:ext cx="7848872" cy="3693319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&lt;p&gt;</a:t>
            </a:r>
            <a:r>
              <a:rPr lang="zh-CN" altLang="en-US" dirty="0"/>
              <a:t>访问 </a:t>
            </a:r>
            <a:r>
              <a:rPr lang="en-US" altLang="zh-CN" dirty="0"/>
              <a:t>JSON </a:t>
            </a:r>
            <a:r>
              <a:rPr lang="zh-CN" altLang="en-US" dirty="0"/>
              <a:t>内嵌对象。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&lt;p id="demo"&gt;&lt;/p&gt;</a:t>
            </a:r>
          </a:p>
          <a:p>
            <a:endParaRPr lang="en-US" altLang="zh-CN" dirty="0"/>
          </a:p>
          <a:p>
            <a:r>
              <a:rPr lang="en-US" altLang="zh-CN" dirty="0"/>
              <a:t>&lt;script&gt;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myObj</a:t>
            </a:r>
            <a:r>
              <a:rPr lang="en-US" altLang="zh-CN" dirty="0"/>
              <a:t> = {  "name":"</a:t>
            </a:r>
            <a:r>
              <a:rPr lang="en-US" altLang="zh-CN" dirty="0" err="1"/>
              <a:t>runoob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	     "alexa":10000,</a:t>
            </a:r>
          </a:p>
          <a:p>
            <a:r>
              <a:rPr lang="en-US" altLang="zh-CN" dirty="0"/>
              <a:t>	     "sites": {"site1":"www.runoob.com", "site2":"m.runoob.com}</a:t>
            </a:r>
          </a:p>
          <a:p>
            <a:r>
              <a:rPr lang="en-US" altLang="zh-CN" dirty="0"/>
              <a:t>               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("demo").</a:t>
            </a:r>
            <a:r>
              <a:rPr lang="en-US" altLang="zh-CN" dirty="0" err="1"/>
              <a:t>innerHTML</a:t>
            </a:r>
            <a:r>
              <a:rPr lang="en-US" altLang="zh-CN" dirty="0"/>
              <a:t> += myObj.sites.site1 + "&lt;</a:t>
            </a:r>
            <a:r>
              <a:rPr lang="en-US" altLang="zh-CN" dirty="0" err="1"/>
              <a:t>br</a:t>
            </a:r>
            <a:r>
              <a:rPr lang="en-US" altLang="zh-CN" dirty="0"/>
              <a:t>&gt;";</a:t>
            </a:r>
          </a:p>
          <a:p>
            <a:r>
              <a:rPr lang="en-US" altLang="zh-CN" dirty="0"/>
              <a:t>  // </a:t>
            </a:r>
            <a:r>
              <a:rPr lang="zh-CN" altLang="en-US" dirty="0"/>
              <a:t>或者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("demo").</a:t>
            </a:r>
            <a:r>
              <a:rPr lang="en-US" altLang="zh-CN" dirty="0" err="1"/>
              <a:t>innerHTML</a:t>
            </a:r>
            <a:r>
              <a:rPr lang="en-US" altLang="zh-CN" dirty="0"/>
              <a:t> += </a:t>
            </a:r>
            <a:r>
              <a:rPr lang="en-US" altLang="zh-CN" dirty="0" err="1"/>
              <a:t>myObj.sites</a:t>
            </a:r>
            <a:r>
              <a:rPr lang="en-US" altLang="zh-CN" dirty="0"/>
              <a:t>["site2"];</a:t>
            </a:r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561094-C695-49F7-9D65-F555C33CB39C}"/>
              </a:ext>
            </a:extLst>
          </p:cNvPr>
          <p:cNvSpPr txBox="1"/>
          <p:nvPr/>
        </p:nvSpPr>
        <p:spPr>
          <a:xfrm>
            <a:off x="6012160" y="1491630"/>
            <a:ext cx="2595064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访问 </a:t>
            </a:r>
            <a:r>
              <a:rPr lang="en-US" altLang="zh-CN" dirty="0"/>
              <a:t>JSON </a:t>
            </a:r>
            <a:r>
              <a:rPr lang="zh-CN" altLang="en-US" dirty="0"/>
              <a:t>内嵌对象。</a:t>
            </a:r>
            <a:endParaRPr lang="en-US" altLang="zh-CN" dirty="0"/>
          </a:p>
          <a:p>
            <a:r>
              <a:rPr lang="en-US" altLang="zh-CN" dirty="0"/>
              <a:t>www.runoob.com</a:t>
            </a:r>
          </a:p>
          <a:p>
            <a:r>
              <a:rPr lang="en-US" altLang="zh-CN" dirty="0"/>
              <a:t>m.runoob.com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03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5.3 JSON</a:t>
            </a:r>
            <a:r>
              <a:rPr lang="zh-CN" altLang="en-US" sz="4800" dirty="0"/>
              <a:t>解析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3509D9-A996-4128-B773-BD3B297716B1}"/>
              </a:ext>
            </a:extLst>
          </p:cNvPr>
          <p:cNvSpPr txBox="1"/>
          <p:nvPr/>
        </p:nvSpPr>
        <p:spPr>
          <a:xfrm>
            <a:off x="536776" y="1275606"/>
            <a:ext cx="7848872" cy="3693319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&lt;p&gt;</a:t>
            </a:r>
            <a:r>
              <a:rPr lang="zh-CN" altLang="en-US" dirty="0"/>
              <a:t>你可以使用 </a:t>
            </a:r>
            <a:r>
              <a:rPr lang="en-US" altLang="zh-CN" dirty="0"/>
              <a:t>for-in </a:t>
            </a:r>
            <a:r>
              <a:rPr lang="zh-CN" altLang="en-US" dirty="0"/>
              <a:t>来访问数组</a:t>
            </a:r>
            <a:r>
              <a:rPr lang="en-US" altLang="zh-CN" dirty="0"/>
              <a:t>:&lt;/p&gt;</a:t>
            </a:r>
          </a:p>
          <a:p>
            <a:r>
              <a:rPr lang="en-US" altLang="zh-CN" dirty="0"/>
              <a:t>&lt;p id="demo"&gt;&lt;/p&gt;</a:t>
            </a:r>
          </a:p>
          <a:p>
            <a:endParaRPr lang="en-US" altLang="zh-CN" dirty="0"/>
          </a:p>
          <a:p>
            <a:r>
              <a:rPr lang="en-US" altLang="zh-CN" dirty="0"/>
              <a:t>&lt;script&gt;</a:t>
            </a:r>
          </a:p>
          <a:p>
            <a:r>
              <a:rPr lang="en-US" altLang="zh-CN" dirty="0"/>
              <a:t>  var </a:t>
            </a:r>
            <a:r>
              <a:rPr lang="en-US" altLang="zh-CN" dirty="0" err="1"/>
              <a:t>myObj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, x = "";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myObj</a:t>
            </a:r>
            <a:r>
              <a:rPr lang="en-US" altLang="zh-CN" dirty="0"/>
              <a:t> = {"name":"</a:t>
            </a:r>
            <a:r>
              <a:rPr lang="zh-CN" altLang="en-US" dirty="0"/>
              <a:t>网站</a:t>
            </a:r>
            <a:r>
              <a:rPr lang="en-US" altLang="zh-CN" dirty="0"/>
              <a:t>",	"num":3,</a:t>
            </a:r>
          </a:p>
          <a:p>
            <a:r>
              <a:rPr lang="en-US" altLang="zh-CN" dirty="0"/>
              <a:t>	"sites":[ "Google", "</a:t>
            </a:r>
            <a:r>
              <a:rPr lang="en-US" altLang="zh-CN" dirty="0" err="1"/>
              <a:t>Runoob</a:t>
            </a:r>
            <a:r>
              <a:rPr lang="en-US" altLang="zh-CN" dirty="0"/>
              <a:t>", "Taobao" ]</a:t>
            </a:r>
          </a:p>
          <a:p>
            <a:r>
              <a:rPr lang="en-US" altLang="zh-CN" dirty="0"/>
              <a:t>                   };</a:t>
            </a:r>
          </a:p>
          <a:p>
            <a:endParaRPr lang="en-US" altLang="zh-CN" dirty="0"/>
          </a:p>
          <a:p>
            <a:r>
              <a:rPr lang="en-US" altLang="zh-CN" dirty="0"/>
              <a:t>  for (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myObj.sites</a:t>
            </a:r>
            <a:r>
              <a:rPr lang="en-US" altLang="zh-CN" dirty="0"/>
              <a:t>) {    x += </a:t>
            </a:r>
            <a:r>
              <a:rPr lang="en-US" altLang="zh-CN" dirty="0" err="1"/>
              <a:t>myObj.sites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+ "&lt;</a:t>
            </a:r>
            <a:r>
              <a:rPr lang="en-US" altLang="zh-CN" dirty="0" err="1"/>
              <a:t>br</a:t>
            </a:r>
            <a:r>
              <a:rPr lang="en-US" altLang="zh-CN" dirty="0"/>
              <a:t>&gt;";  }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("demo").</a:t>
            </a:r>
            <a:r>
              <a:rPr lang="en-US" altLang="zh-CN" dirty="0" err="1"/>
              <a:t>innerHTML</a:t>
            </a:r>
            <a:r>
              <a:rPr lang="en-US" altLang="zh-CN" dirty="0"/>
              <a:t> = x;</a:t>
            </a:r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561094-C695-49F7-9D65-F555C33CB39C}"/>
              </a:ext>
            </a:extLst>
          </p:cNvPr>
          <p:cNvSpPr txBox="1"/>
          <p:nvPr/>
        </p:nvSpPr>
        <p:spPr>
          <a:xfrm>
            <a:off x="6012160" y="1491630"/>
            <a:ext cx="2595064" cy="1754326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你可以使用 </a:t>
            </a:r>
            <a:r>
              <a:rPr lang="en-US" altLang="zh-CN" dirty="0"/>
              <a:t>for-in </a:t>
            </a:r>
            <a:r>
              <a:rPr lang="zh-CN" altLang="en-US" dirty="0"/>
              <a:t>来访问数组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Google</a:t>
            </a:r>
          </a:p>
          <a:p>
            <a:r>
              <a:rPr lang="en-US" altLang="zh-CN" dirty="0" err="1"/>
              <a:t>Runoob</a:t>
            </a:r>
            <a:endParaRPr lang="en-US" altLang="zh-CN" dirty="0"/>
          </a:p>
          <a:p>
            <a:r>
              <a:rPr lang="en-US" altLang="zh-CN" dirty="0"/>
              <a:t>Taobao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54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5.3 JSON</a:t>
            </a:r>
            <a:r>
              <a:rPr lang="zh-CN" altLang="en-US" sz="4800" dirty="0"/>
              <a:t>解析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3509D9-A996-4128-B773-BD3B297716B1}"/>
              </a:ext>
            </a:extLst>
          </p:cNvPr>
          <p:cNvSpPr txBox="1"/>
          <p:nvPr/>
        </p:nvSpPr>
        <p:spPr>
          <a:xfrm>
            <a:off x="536776" y="1275606"/>
            <a:ext cx="7848872" cy="3323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&lt;h2&gt;</a:t>
            </a:r>
            <a:r>
              <a:rPr lang="zh-CN" altLang="en-US" sz="1400" dirty="0"/>
              <a:t>使用 </a:t>
            </a:r>
            <a:r>
              <a:rPr lang="en-US" altLang="zh-CN" sz="1400" dirty="0" err="1"/>
              <a:t>XMLHttpRequest</a:t>
            </a:r>
            <a:r>
              <a:rPr lang="en-US" altLang="zh-CN" sz="1400" dirty="0"/>
              <a:t> </a:t>
            </a:r>
            <a:r>
              <a:rPr lang="zh-CN" altLang="en-US" sz="1400" dirty="0"/>
              <a:t>来获取文件内容</a:t>
            </a:r>
            <a:r>
              <a:rPr lang="en-US" altLang="zh-CN" sz="1400" dirty="0"/>
              <a:t>&lt;/h2&gt;</a:t>
            </a:r>
          </a:p>
          <a:p>
            <a:r>
              <a:rPr lang="en-US" altLang="zh-CN" sz="1400" dirty="0"/>
              <a:t>&lt;p&gt;</a:t>
            </a:r>
            <a:r>
              <a:rPr lang="zh-CN" altLang="en-US" sz="1400" dirty="0"/>
              <a:t>文件内容是标准的 </a:t>
            </a:r>
            <a:r>
              <a:rPr lang="en-US" altLang="zh-CN" sz="1400" dirty="0"/>
              <a:t>JSON </a:t>
            </a:r>
            <a:r>
              <a:rPr lang="zh-CN" altLang="en-US" sz="1400" dirty="0"/>
              <a:t>格式，可以使用 </a:t>
            </a:r>
            <a:r>
              <a:rPr lang="en-US" altLang="zh-CN" sz="1400" dirty="0" err="1"/>
              <a:t>JSON.parse</a:t>
            </a:r>
            <a:r>
              <a:rPr lang="en-US" altLang="zh-CN" sz="1400" dirty="0"/>
              <a:t> </a:t>
            </a:r>
            <a:r>
              <a:rPr lang="zh-CN" altLang="en-US" sz="1400" dirty="0"/>
              <a:t>方法将其转换为 </a:t>
            </a:r>
            <a:r>
              <a:rPr lang="en-US" altLang="zh-CN" sz="1400" dirty="0"/>
              <a:t>JavaScript </a:t>
            </a:r>
            <a:r>
              <a:rPr lang="zh-CN" altLang="en-US" sz="1400" dirty="0"/>
              <a:t>对象。</a:t>
            </a:r>
            <a:r>
              <a:rPr lang="en-US" altLang="zh-CN" sz="1400" dirty="0"/>
              <a:t>&lt;/p&gt;</a:t>
            </a:r>
          </a:p>
          <a:p>
            <a:r>
              <a:rPr lang="en-US" altLang="zh-CN" sz="1400" dirty="0"/>
              <a:t>&lt;p id="demo"&gt;&lt;/p&gt;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&lt;script&gt;</a:t>
            </a:r>
          </a:p>
          <a:p>
            <a:r>
              <a:rPr lang="en-US" altLang="zh-CN" sz="1400" dirty="0"/>
              <a:t>var </a:t>
            </a:r>
            <a:r>
              <a:rPr lang="en-US" altLang="zh-CN" sz="1400" dirty="0" err="1"/>
              <a:t>xmlhttp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XMLHttpRequest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 err="1"/>
              <a:t>xmlhttp.onreadystatechange</a:t>
            </a:r>
            <a:r>
              <a:rPr lang="en-US" altLang="zh-CN" sz="1400" dirty="0"/>
              <a:t> = function() {</a:t>
            </a:r>
          </a:p>
          <a:p>
            <a:r>
              <a:rPr lang="en-US" altLang="zh-CN" sz="1400" dirty="0"/>
              <a:t>    if (</a:t>
            </a:r>
            <a:r>
              <a:rPr lang="en-US" altLang="zh-CN" sz="1400" dirty="0" err="1"/>
              <a:t>this.readyState</a:t>
            </a:r>
            <a:r>
              <a:rPr lang="en-US" altLang="zh-CN" sz="1400" dirty="0"/>
              <a:t> == 4 &amp;&amp; </a:t>
            </a:r>
            <a:r>
              <a:rPr lang="en-US" altLang="zh-CN" sz="1400" dirty="0" err="1"/>
              <a:t>this.status</a:t>
            </a:r>
            <a:r>
              <a:rPr lang="en-US" altLang="zh-CN" sz="1400" dirty="0"/>
              <a:t> == 200)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myObj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JSON.parse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this.responseText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document.getElementById</a:t>
            </a:r>
            <a:r>
              <a:rPr lang="en-US" altLang="zh-CN" sz="1400" dirty="0"/>
              <a:t>("demo").</a:t>
            </a:r>
            <a:r>
              <a:rPr lang="en-US" altLang="zh-CN" sz="1400" dirty="0" err="1"/>
              <a:t>innerHTML</a:t>
            </a:r>
            <a:r>
              <a:rPr lang="en-US" altLang="zh-CN" sz="1400" dirty="0"/>
              <a:t> = myObj.name;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};</a:t>
            </a:r>
          </a:p>
          <a:p>
            <a:r>
              <a:rPr lang="en-US" altLang="zh-CN" sz="1400" dirty="0" err="1"/>
              <a:t>xmlhttp.open</a:t>
            </a:r>
            <a:r>
              <a:rPr lang="en-US" altLang="zh-CN" sz="1400" dirty="0"/>
              <a:t>("GET", "/try/ajax/json_demo.txt", true);</a:t>
            </a:r>
          </a:p>
          <a:p>
            <a:r>
              <a:rPr lang="en-US" altLang="zh-CN" sz="1400" dirty="0" err="1"/>
              <a:t>xmlhttp.send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&lt;/script&gt;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131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/>
              <a:t>5.4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970901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043820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84" y="449422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5.1 JSON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什么是 </a:t>
            </a:r>
            <a:r>
              <a:rPr lang="en-US" altLang="zh-CN" b="1" dirty="0"/>
              <a:t>JSON </a:t>
            </a:r>
            <a:r>
              <a:rPr lang="zh-CN" altLang="en-US" b="1" dirty="0"/>
              <a:t>？</a:t>
            </a:r>
          </a:p>
          <a:p>
            <a:r>
              <a:rPr lang="en-US" altLang="zh-CN" dirty="0"/>
              <a:t>JSON </a:t>
            </a:r>
            <a:r>
              <a:rPr lang="zh-CN" altLang="en-US" dirty="0"/>
              <a:t>指的是 </a:t>
            </a:r>
            <a:r>
              <a:rPr lang="en-US" altLang="zh-CN" dirty="0"/>
              <a:t>JavaScript </a:t>
            </a:r>
            <a:r>
              <a:rPr lang="zh-CN" altLang="en-US" dirty="0"/>
              <a:t>对象表示法（</a:t>
            </a:r>
            <a:r>
              <a:rPr lang="en-US" altLang="zh-CN" dirty="0"/>
              <a:t>JavaScript Object Notation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JSON </a:t>
            </a:r>
            <a:r>
              <a:rPr lang="zh-CN" altLang="en-US" dirty="0"/>
              <a:t>是轻量级的文本数据交换格式</a:t>
            </a:r>
          </a:p>
          <a:p>
            <a:r>
              <a:rPr lang="en-US" altLang="zh-CN" dirty="0"/>
              <a:t>JSON </a:t>
            </a:r>
            <a:r>
              <a:rPr lang="zh-CN" altLang="en-US" dirty="0"/>
              <a:t>独立于语言：</a:t>
            </a:r>
            <a:r>
              <a:rPr lang="en-US" altLang="zh-CN" dirty="0"/>
              <a:t>JSON </a:t>
            </a:r>
            <a:r>
              <a:rPr lang="zh-CN" altLang="en-US" dirty="0"/>
              <a:t>使用 </a:t>
            </a:r>
            <a:r>
              <a:rPr lang="en-US" altLang="zh-CN" dirty="0" err="1"/>
              <a:t>Javascript</a:t>
            </a:r>
            <a:r>
              <a:rPr lang="zh-CN" altLang="en-US" dirty="0"/>
              <a:t>语法来描述数据对象，但是 </a:t>
            </a:r>
            <a:r>
              <a:rPr lang="en-US" altLang="zh-CN" dirty="0"/>
              <a:t>JSON </a:t>
            </a:r>
            <a:r>
              <a:rPr lang="zh-CN" altLang="en-US" dirty="0"/>
              <a:t>仍然独立于语言和平台。</a:t>
            </a:r>
            <a:r>
              <a:rPr lang="en-US" altLang="zh-CN" dirty="0"/>
              <a:t>JSON </a:t>
            </a:r>
            <a:r>
              <a:rPr lang="zh-CN" altLang="en-US" dirty="0"/>
              <a:t>解析器和 </a:t>
            </a:r>
            <a:r>
              <a:rPr lang="en-US" altLang="zh-CN" dirty="0"/>
              <a:t>JSON </a:t>
            </a:r>
            <a:r>
              <a:rPr lang="zh-CN" altLang="en-US" dirty="0"/>
              <a:t>库支持许多不同的编程语言。 目前非常多的动态（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JSP</a:t>
            </a:r>
            <a:r>
              <a:rPr lang="zh-CN" altLang="en-US" dirty="0"/>
              <a:t>，</a:t>
            </a:r>
            <a:r>
              <a:rPr lang="en-US" altLang="zh-CN" dirty="0"/>
              <a:t>.NET</a:t>
            </a:r>
            <a:r>
              <a:rPr lang="zh-CN" altLang="en-US" dirty="0"/>
              <a:t>）编程语言都支持</a:t>
            </a:r>
            <a:r>
              <a:rPr lang="en-US" altLang="zh-CN" dirty="0"/>
              <a:t>JSON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JSON </a:t>
            </a:r>
            <a:r>
              <a:rPr lang="zh-CN" altLang="en-US" dirty="0"/>
              <a:t>具有自我描述性，更易理解</a:t>
            </a:r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5.1 JSON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JSON </a:t>
            </a:r>
            <a:r>
              <a:rPr lang="zh-CN" altLang="en-US" b="1" dirty="0"/>
              <a:t>实例</a:t>
            </a:r>
          </a:p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"sites": [</a:t>
            </a:r>
          </a:p>
          <a:p>
            <a:pPr marL="0" indent="0">
              <a:buNone/>
            </a:pPr>
            <a:r>
              <a:rPr lang="en-US" altLang="zh-CN" b="1" dirty="0"/>
              <a:t>    { "</a:t>
            </a:r>
            <a:r>
              <a:rPr lang="en-US" altLang="zh-CN" b="1" dirty="0" err="1"/>
              <a:t>name":“JSP</a:t>
            </a:r>
            <a:r>
              <a:rPr lang="zh-CN" altLang="en-US" b="1" dirty="0"/>
              <a:t>教程</a:t>
            </a:r>
            <a:r>
              <a:rPr lang="en-US" altLang="zh-CN" b="1" dirty="0"/>
              <a:t>" , "</a:t>
            </a:r>
            <a:r>
              <a:rPr lang="en-US" altLang="zh-CN" b="1" dirty="0" err="1"/>
              <a:t>url</a:t>
            </a:r>
            <a:r>
              <a:rPr lang="en-US" altLang="zh-CN" b="1" dirty="0"/>
              <a:t>":"www.xidian.edu.cn" }, </a:t>
            </a:r>
          </a:p>
          <a:p>
            <a:pPr marL="0" indent="0">
              <a:buNone/>
            </a:pPr>
            <a:r>
              <a:rPr lang="en-US" altLang="zh-CN" b="1" dirty="0"/>
              <a:t>    { "</a:t>
            </a:r>
            <a:r>
              <a:rPr lang="en-US" altLang="zh-CN" b="1" dirty="0" err="1"/>
              <a:t>name":"google</a:t>
            </a:r>
            <a:r>
              <a:rPr lang="en-US" altLang="zh-CN" b="1" dirty="0"/>
              <a:t>" , "</a:t>
            </a:r>
            <a:r>
              <a:rPr lang="en-US" altLang="zh-CN" b="1" dirty="0" err="1"/>
              <a:t>url</a:t>
            </a:r>
            <a:r>
              <a:rPr lang="en-US" altLang="zh-CN" b="1" dirty="0"/>
              <a:t>":"www.google.com" }, </a:t>
            </a:r>
          </a:p>
          <a:p>
            <a:pPr marL="0" indent="0">
              <a:buNone/>
            </a:pPr>
            <a:r>
              <a:rPr lang="en-US" altLang="zh-CN" b="1" dirty="0"/>
              <a:t>    { "name":"</a:t>
            </a:r>
            <a:r>
              <a:rPr lang="zh-CN" altLang="en-US" b="1" dirty="0"/>
              <a:t>微博</a:t>
            </a:r>
            <a:r>
              <a:rPr lang="en-US" altLang="zh-CN" b="1" dirty="0"/>
              <a:t>" , "</a:t>
            </a:r>
            <a:r>
              <a:rPr lang="en-US" altLang="zh-CN" b="1" dirty="0" err="1"/>
              <a:t>url</a:t>
            </a:r>
            <a:r>
              <a:rPr lang="en-US" altLang="zh-CN" b="1" dirty="0"/>
              <a:t>":"www.weibo.com" }</a:t>
            </a:r>
          </a:p>
          <a:p>
            <a:pPr marL="0" indent="0">
              <a:buNone/>
            </a:pPr>
            <a:r>
              <a:rPr lang="en-US" altLang="zh-CN" b="1" dirty="0"/>
              <a:t>    ]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58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5.1 JSON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6491064" cy="36758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&lt;p&gt;</a:t>
            </a:r>
          </a:p>
          <a:p>
            <a:pPr marL="0" indent="0">
              <a:buNone/>
            </a:pPr>
            <a:r>
              <a:rPr lang="zh-CN" altLang="en-US" dirty="0"/>
              <a:t>网站名称</a:t>
            </a:r>
            <a:r>
              <a:rPr lang="en-US" altLang="zh-CN" dirty="0"/>
              <a:t>: &lt;span id="</a:t>
            </a:r>
            <a:r>
              <a:rPr lang="en-US" altLang="zh-CN" dirty="0" err="1"/>
              <a:t>jname</a:t>
            </a:r>
            <a:r>
              <a:rPr lang="en-US" altLang="zh-CN" dirty="0"/>
              <a:t>"&gt;&lt;/span&gt;&lt;</a:t>
            </a:r>
            <a:r>
              <a:rPr lang="en-US" altLang="zh-CN" dirty="0" err="1"/>
              <a:t>br</a:t>
            </a:r>
            <a:r>
              <a:rPr lang="en-US" altLang="zh-CN" dirty="0"/>
              <a:t> /&gt; </a:t>
            </a:r>
          </a:p>
          <a:p>
            <a:pPr marL="0" indent="0">
              <a:buNone/>
            </a:pPr>
            <a:r>
              <a:rPr lang="zh-CN" altLang="en-US" dirty="0"/>
              <a:t>网站地址</a:t>
            </a:r>
            <a:r>
              <a:rPr lang="en-US" altLang="zh-CN" dirty="0"/>
              <a:t>: &lt;span id="</a:t>
            </a:r>
            <a:r>
              <a:rPr lang="en-US" altLang="zh-CN" dirty="0" err="1"/>
              <a:t>jurl</a:t>
            </a:r>
            <a:r>
              <a:rPr lang="en-US" altLang="zh-CN" dirty="0"/>
              <a:t>"&gt;&lt;/span&gt;&lt;</a:t>
            </a:r>
            <a:r>
              <a:rPr lang="en-US" altLang="zh-CN" dirty="0" err="1"/>
              <a:t>br</a:t>
            </a:r>
            <a:r>
              <a:rPr lang="en-US" altLang="zh-CN" dirty="0"/>
              <a:t> /&gt; </a:t>
            </a:r>
          </a:p>
          <a:p>
            <a:pPr marL="0" indent="0">
              <a:buNone/>
            </a:pPr>
            <a:r>
              <a:rPr lang="zh-CN" altLang="en-US" dirty="0"/>
              <a:t>网站 </a:t>
            </a:r>
            <a:r>
              <a:rPr lang="en-US" altLang="zh-CN" dirty="0"/>
              <a:t>slogan: &lt;span id="</a:t>
            </a:r>
            <a:r>
              <a:rPr lang="en-US" altLang="zh-CN" dirty="0" err="1"/>
              <a:t>jslogan</a:t>
            </a:r>
            <a:r>
              <a:rPr lang="en-US" altLang="zh-CN" dirty="0"/>
              <a:t>"&gt;&lt;/span&gt;&lt;</a:t>
            </a:r>
            <a:r>
              <a:rPr lang="en-US" altLang="zh-CN" dirty="0" err="1"/>
              <a:t>br</a:t>
            </a:r>
            <a:r>
              <a:rPr lang="en-US" altLang="zh-CN" dirty="0"/>
              <a:t> /&gt; </a:t>
            </a:r>
          </a:p>
          <a:p>
            <a:pPr marL="0" indent="0">
              <a:buNone/>
            </a:pPr>
            <a:r>
              <a:rPr lang="en-US" altLang="zh-CN" dirty="0"/>
              <a:t>&lt;/p&gt;</a:t>
            </a:r>
          </a:p>
          <a:p>
            <a:pPr marL="0" indent="0">
              <a:buNone/>
            </a:pPr>
            <a:r>
              <a:rPr lang="en-US" altLang="zh-CN" dirty="0"/>
              <a:t>&lt;script&gt;</a:t>
            </a:r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JSONObject</a:t>
            </a:r>
            <a:r>
              <a:rPr lang="en-US" altLang="zh-CN" dirty="0"/>
              <a:t>= {</a:t>
            </a:r>
          </a:p>
          <a:p>
            <a:pPr marL="0" indent="0">
              <a:buNone/>
            </a:pPr>
            <a:r>
              <a:rPr lang="en-US" altLang="zh-CN" dirty="0"/>
              <a:t>	"name":"</a:t>
            </a:r>
            <a:r>
              <a:rPr lang="zh-CN" altLang="en-US" dirty="0"/>
              <a:t>菜鸟教程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url</a:t>
            </a:r>
            <a:r>
              <a:rPr lang="en-US" altLang="zh-CN" dirty="0"/>
              <a:t>":"www.runoob.com", </a:t>
            </a:r>
          </a:p>
          <a:p>
            <a:pPr marL="0" indent="0">
              <a:buNone/>
            </a:pPr>
            <a:r>
              <a:rPr lang="en-US" altLang="zh-CN" dirty="0"/>
              <a:t>	"slogan":"</a:t>
            </a:r>
            <a:r>
              <a:rPr lang="zh-CN" altLang="en-US" dirty="0"/>
              <a:t>学的不仅是技术，更是梦想！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/>
              <a:t>document.getElementById</a:t>
            </a:r>
            <a:r>
              <a:rPr lang="en-US" altLang="zh-CN" dirty="0"/>
              <a:t>("</a:t>
            </a:r>
            <a:r>
              <a:rPr lang="en-US" altLang="zh-CN" dirty="0" err="1"/>
              <a:t>jname</a:t>
            </a:r>
            <a:r>
              <a:rPr lang="en-US" altLang="zh-CN" dirty="0"/>
              <a:t>").</a:t>
            </a:r>
            <a:r>
              <a:rPr lang="en-US" altLang="zh-CN" dirty="0" err="1"/>
              <a:t>innerHTML</a:t>
            </a:r>
            <a:r>
              <a:rPr lang="en-US" altLang="zh-CN" dirty="0"/>
              <a:t>=JSONObject.name </a:t>
            </a:r>
          </a:p>
          <a:p>
            <a:pPr marL="0" indent="0">
              <a:buNone/>
            </a:pPr>
            <a:r>
              <a:rPr lang="en-US" altLang="zh-CN" dirty="0" err="1"/>
              <a:t>document.getElementById</a:t>
            </a:r>
            <a:r>
              <a:rPr lang="en-US" altLang="zh-CN" dirty="0"/>
              <a:t>("</a:t>
            </a:r>
            <a:r>
              <a:rPr lang="en-US" altLang="zh-CN" dirty="0" err="1"/>
              <a:t>jurl</a:t>
            </a:r>
            <a:r>
              <a:rPr lang="en-US" altLang="zh-CN" dirty="0"/>
              <a:t>").</a:t>
            </a:r>
            <a:r>
              <a:rPr lang="en-US" altLang="zh-CN" dirty="0" err="1"/>
              <a:t>innerHTML</a:t>
            </a:r>
            <a:r>
              <a:rPr lang="en-US" altLang="zh-CN" dirty="0"/>
              <a:t>=JSONObject.url </a:t>
            </a:r>
          </a:p>
          <a:p>
            <a:pPr marL="0" indent="0">
              <a:buNone/>
            </a:pPr>
            <a:r>
              <a:rPr lang="en-US" altLang="zh-CN" dirty="0" err="1"/>
              <a:t>document.getElementById</a:t>
            </a:r>
            <a:r>
              <a:rPr lang="en-US" altLang="zh-CN" dirty="0"/>
              <a:t>("</a:t>
            </a:r>
            <a:r>
              <a:rPr lang="en-US" altLang="zh-CN" dirty="0" err="1"/>
              <a:t>jslogan</a:t>
            </a:r>
            <a:r>
              <a:rPr lang="en-US" altLang="zh-CN" dirty="0"/>
              <a:t>").</a:t>
            </a:r>
            <a:r>
              <a:rPr lang="en-US" altLang="zh-CN" dirty="0" err="1"/>
              <a:t>innerHTML</a:t>
            </a:r>
            <a:r>
              <a:rPr lang="en-US" altLang="zh-CN" dirty="0"/>
              <a:t>=</a:t>
            </a:r>
            <a:r>
              <a:rPr lang="en-US" altLang="zh-CN" dirty="0" err="1"/>
              <a:t>JSONObject.slogan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FC8998-A442-4502-8C0F-786D878399DD}"/>
              </a:ext>
            </a:extLst>
          </p:cNvPr>
          <p:cNvSpPr txBox="1"/>
          <p:nvPr/>
        </p:nvSpPr>
        <p:spPr>
          <a:xfrm>
            <a:off x="4932040" y="1783870"/>
            <a:ext cx="3569568" cy="1200329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网站名称</a:t>
            </a:r>
            <a:r>
              <a:rPr lang="en-US" altLang="zh-CN" dirty="0"/>
              <a:t>: </a:t>
            </a:r>
            <a:r>
              <a:rPr lang="zh-CN" altLang="en-US" dirty="0"/>
              <a:t>菜鸟教程</a:t>
            </a:r>
          </a:p>
          <a:p>
            <a:r>
              <a:rPr lang="zh-CN" altLang="en-US" dirty="0"/>
              <a:t>网站地址</a:t>
            </a:r>
            <a:r>
              <a:rPr lang="en-US" altLang="zh-CN" dirty="0"/>
              <a:t>: www.runoob.com</a:t>
            </a:r>
          </a:p>
          <a:p>
            <a:r>
              <a:rPr lang="zh-CN" altLang="en-US" dirty="0"/>
              <a:t>网站 </a:t>
            </a:r>
            <a:r>
              <a:rPr lang="en-US" altLang="zh-CN" dirty="0"/>
              <a:t>slogan: </a:t>
            </a:r>
            <a:r>
              <a:rPr lang="zh-CN" altLang="en-US" dirty="0"/>
              <a:t>学的不仅是技术，更是梦想！</a:t>
            </a:r>
          </a:p>
        </p:txBody>
      </p:sp>
    </p:spTree>
    <p:extLst>
      <p:ext uri="{BB962C8B-B14F-4D97-AF65-F5344CB8AC3E}">
        <p14:creationId xmlns:p14="http://schemas.microsoft.com/office/powerpoint/2010/main" val="380960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5.1 JSON</a:t>
            </a:r>
            <a:r>
              <a:rPr lang="zh-CN" altLang="en-US" sz="4800" dirty="0"/>
              <a:t>简介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18C00BB-44DA-40FB-89D4-F3140FFDA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264501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2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5.2 JSON</a:t>
            </a:r>
            <a:r>
              <a:rPr lang="zh-CN" altLang="en-US" sz="4800" dirty="0"/>
              <a:t>语法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18C00BB-44DA-40FB-89D4-F3140FFDA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04950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77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5.2 JSON</a:t>
            </a:r>
            <a:r>
              <a:rPr lang="zh-CN" altLang="en-US" sz="4800" dirty="0"/>
              <a:t>语法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18C00BB-44DA-40FB-89D4-F3140FFDA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715876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43509D9-A996-4128-B773-BD3B297716B1}"/>
              </a:ext>
            </a:extLst>
          </p:cNvPr>
          <p:cNvSpPr txBox="1"/>
          <p:nvPr/>
        </p:nvSpPr>
        <p:spPr>
          <a:xfrm>
            <a:off x="4788024" y="3291830"/>
            <a:ext cx="4176463" cy="1600438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"sites": [</a:t>
            </a:r>
          </a:p>
          <a:p>
            <a:r>
              <a:rPr lang="en-US" altLang="zh-CN" sz="1400" dirty="0"/>
              <a:t>        { "name":"</a:t>
            </a:r>
            <a:r>
              <a:rPr lang="zh-CN" altLang="en-US" sz="1400" dirty="0"/>
              <a:t>教程</a:t>
            </a:r>
            <a:r>
              <a:rPr lang="en-US" altLang="zh-CN" sz="1400" dirty="0"/>
              <a:t>" ,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":"www.runoob.com" }, </a:t>
            </a:r>
          </a:p>
          <a:p>
            <a:r>
              <a:rPr lang="en-US" altLang="zh-CN" sz="1400" dirty="0"/>
              <a:t>        { "</a:t>
            </a:r>
            <a:r>
              <a:rPr lang="en-US" altLang="zh-CN" sz="1400" dirty="0" err="1"/>
              <a:t>name":"google</a:t>
            </a:r>
            <a:r>
              <a:rPr lang="en-US" altLang="zh-CN" sz="1400" dirty="0"/>
              <a:t>" ,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":"www.google.com" }, </a:t>
            </a:r>
          </a:p>
          <a:p>
            <a:r>
              <a:rPr lang="en-US" altLang="zh-CN" sz="1400" dirty="0"/>
              <a:t>        { "name":"</a:t>
            </a:r>
            <a:r>
              <a:rPr lang="zh-CN" altLang="en-US" sz="1400" dirty="0"/>
              <a:t>微博</a:t>
            </a:r>
            <a:r>
              <a:rPr lang="en-US" altLang="zh-CN" sz="1400" dirty="0"/>
              <a:t>" ,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":"www.weibo.com" }</a:t>
            </a:r>
          </a:p>
          <a:p>
            <a:r>
              <a:rPr lang="en-US" altLang="zh-CN" sz="1400" dirty="0"/>
              <a:t>    ]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727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5.3 JSON</a:t>
            </a:r>
            <a:r>
              <a:rPr lang="zh-CN" altLang="en-US" sz="4800" dirty="0"/>
              <a:t>解析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3509D9-A996-4128-B773-BD3B297716B1}"/>
              </a:ext>
            </a:extLst>
          </p:cNvPr>
          <p:cNvSpPr txBox="1"/>
          <p:nvPr/>
        </p:nvSpPr>
        <p:spPr>
          <a:xfrm>
            <a:off x="611560" y="1635646"/>
            <a:ext cx="7704856" cy="3139321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&lt;p&gt;</a:t>
            </a:r>
            <a:r>
              <a:rPr lang="zh-CN" altLang="en-US" dirty="0"/>
              <a:t>你可以使用点号（</a:t>
            </a:r>
            <a:r>
              <a:rPr lang="en-US" altLang="zh-CN" dirty="0"/>
              <a:t>.</a:t>
            </a:r>
            <a:r>
              <a:rPr lang="zh-CN" altLang="en-US" dirty="0"/>
              <a:t>）来访问 </a:t>
            </a:r>
            <a:r>
              <a:rPr lang="en-US" altLang="zh-CN" dirty="0"/>
              <a:t>JSON </a:t>
            </a:r>
            <a:r>
              <a:rPr lang="zh-CN" altLang="en-US" dirty="0"/>
              <a:t>对象的值：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&lt;p id="demo"&gt;&lt;/p&gt;</a:t>
            </a:r>
          </a:p>
          <a:p>
            <a:endParaRPr lang="en-US" altLang="zh-CN" dirty="0"/>
          </a:p>
          <a:p>
            <a:r>
              <a:rPr lang="en-US" altLang="zh-CN" dirty="0"/>
              <a:t>&lt;script&gt;</a:t>
            </a:r>
          </a:p>
          <a:p>
            <a:endParaRPr lang="en-US" altLang="zh-CN" dirty="0"/>
          </a:p>
          <a:p>
            <a:r>
              <a:rPr lang="en-US" altLang="zh-CN" dirty="0"/>
              <a:t>var </a:t>
            </a:r>
            <a:r>
              <a:rPr lang="en-US" altLang="zh-CN" dirty="0" err="1"/>
              <a:t>myObj</a:t>
            </a:r>
            <a:r>
              <a:rPr lang="en-US" altLang="zh-CN" dirty="0"/>
              <a:t>, x;</a:t>
            </a:r>
          </a:p>
          <a:p>
            <a:r>
              <a:rPr lang="en-US" altLang="zh-CN" dirty="0" err="1"/>
              <a:t>myObj</a:t>
            </a:r>
            <a:r>
              <a:rPr lang="en-US" altLang="zh-CN" dirty="0"/>
              <a:t> = { "name":"</a:t>
            </a:r>
            <a:r>
              <a:rPr lang="en-US" altLang="zh-CN" dirty="0" err="1"/>
              <a:t>runoob</a:t>
            </a:r>
            <a:r>
              <a:rPr lang="en-US" altLang="zh-CN" dirty="0"/>
              <a:t>", "alexa":10000, "</a:t>
            </a:r>
            <a:r>
              <a:rPr lang="en-US" altLang="zh-CN" dirty="0" err="1"/>
              <a:t>site":null</a:t>
            </a:r>
            <a:r>
              <a:rPr lang="en-US" altLang="zh-CN" dirty="0"/>
              <a:t> };</a:t>
            </a:r>
          </a:p>
          <a:p>
            <a:r>
              <a:rPr lang="en-US" altLang="zh-CN" dirty="0"/>
              <a:t>x = myObj.name;</a:t>
            </a:r>
          </a:p>
          <a:p>
            <a:r>
              <a:rPr lang="en-US" altLang="zh-CN" dirty="0" err="1"/>
              <a:t>document.getElementById</a:t>
            </a:r>
            <a:r>
              <a:rPr lang="en-US" altLang="zh-CN" dirty="0"/>
              <a:t>("demo").</a:t>
            </a:r>
            <a:r>
              <a:rPr lang="en-US" altLang="zh-CN" dirty="0" err="1"/>
              <a:t>innerHTML</a:t>
            </a:r>
            <a:r>
              <a:rPr lang="en-US" altLang="zh-CN" dirty="0"/>
              <a:t> = x;</a:t>
            </a:r>
          </a:p>
          <a:p>
            <a:endParaRPr lang="en-US" altLang="zh-CN" dirty="0"/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561094-C695-49F7-9D65-F555C33CB39C}"/>
              </a:ext>
            </a:extLst>
          </p:cNvPr>
          <p:cNvSpPr txBox="1"/>
          <p:nvPr/>
        </p:nvSpPr>
        <p:spPr>
          <a:xfrm>
            <a:off x="7338900" y="1707654"/>
            <a:ext cx="1224136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runoob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47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215</TotalTime>
  <Words>1103</Words>
  <Application>Microsoft Office PowerPoint</Application>
  <PresentationFormat>全屏显示(16:9)</PresentationFormat>
  <Paragraphs>190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幼圆</vt:lpstr>
      <vt:lpstr>Arial</vt:lpstr>
      <vt:lpstr>Century Gothic</vt:lpstr>
      <vt:lpstr>Courier New</vt:lpstr>
      <vt:lpstr>Palatino Linotype</vt:lpstr>
      <vt:lpstr>主管人员</vt:lpstr>
      <vt:lpstr>商务网站设计与开发</vt:lpstr>
      <vt:lpstr>内容</vt:lpstr>
      <vt:lpstr>5.1 JSON简介</vt:lpstr>
      <vt:lpstr>5.1 JSON简介</vt:lpstr>
      <vt:lpstr>5.1 JSON简介</vt:lpstr>
      <vt:lpstr>5.1 JSON简介</vt:lpstr>
      <vt:lpstr>5.2 JSON语法</vt:lpstr>
      <vt:lpstr>5.2 JSON语法</vt:lpstr>
      <vt:lpstr>5.3 JSON解析</vt:lpstr>
      <vt:lpstr>5.3 JSON解析</vt:lpstr>
      <vt:lpstr>5.3 JSON解析</vt:lpstr>
      <vt:lpstr>5.3 JSON解析</vt:lpstr>
      <vt:lpstr>5.3 JSON解析</vt:lpstr>
      <vt:lpstr>5.3 JSON解析</vt:lpstr>
      <vt:lpstr>5.4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Lenovo</cp:lastModifiedBy>
  <cp:revision>30</cp:revision>
  <dcterms:created xsi:type="dcterms:W3CDTF">2015-12-06T10:13:51Z</dcterms:created>
  <dcterms:modified xsi:type="dcterms:W3CDTF">2021-10-14T14:36:19Z</dcterms:modified>
</cp:coreProperties>
</file>