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68" r:id="rId4"/>
    <p:sldId id="267" r:id="rId5"/>
    <p:sldId id="259" r:id="rId6"/>
    <p:sldId id="265" r:id="rId7"/>
    <p:sldId id="266" r:id="rId8"/>
    <p:sldId id="260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00C0"/>
    <a:srgbClr val="007B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84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EA2939-BC3A-4C12-AE05-2200C8834CA3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3ED7D50-275B-4970-8A83-DD8FBFE3AC8A}">
      <dgm:prSet/>
      <dgm:spPr/>
      <dgm:t>
        <a:bodyPr/>
        <a:lstStyle/>
        <a:p>
          <a:r>
            <a:rPr lang="fr-FR"/>
            <a:t>Refonte du site web Le Festin d’Elian</a:t>
          </a:r>
          <a:endParaRPr lang="en-US"/>
        </a:p>
      </dgm:t>
    </dgm:pt>
    <dgm:pt modelId="{FE2F3CED-EE24-42BB-A5AC-22912E825E3E}" type="parTrans" cxnId="{94990A0F-CE97-4224-B00B-F85255136D7F}">
      <dgm:prSet/>
      <dgm:spPr/>
      <dgm:t>
        <a:bodyPr/>
        <a:lstStyle/>
        <a:p>
          <a:endParaRPr lang="en-US"/>
        </a:p>
      </dgm:t>
    </dgm:pt>
    <dgm:pt modelId="{3C1DA821-254E-4E71-96CE-1929EE2AF763}" type="sibTrans" cxnId="{94990A0F-CE97-4224-B00B-F85255136D7F}">
      <dgm:prSet/>
      <dgm:spPr/>
      <dgm:t>
        <a:bodyPr/>
        <a:lstStyle/>
        <a:p>
          <a:endParaRPr lang="en-US"/>
        </a:p>
      </dgm:t>
    </dgm:pt>
    <dgm:pt modelId="{8B3D8721-ADAE-4EB8-B34A-97E3E189B161}">
      <dgm:prSet/>
      <dgm:spPr/>
      <dgm:t>
        <a:bodyPr/>
        <a:lstStyle/>
        <a:p>
          <a:r>
            <a:rPr lang="fr-FR"/>
            <a:t>Création d’une Application </a:t>
          </a:r>
          <a:endParaRPr lang="en-US"/>
        </a:p>
      </dgm:t>
    </dgm:pt>
    <dgm:pt modelId="{120FF09B-C727-46BB-8C31-E24F55C47BCB}" type="parTrans" cxnId="{F3624849-D465-4660-A7BA-91763628464D}">
      <dgm:prSet/>
      <dgm:spPr/>
      <dgm:t>
        <a:bodyPr/>
        <a:lstStyle/>
        <a:p>
          <a:endParaRPr lang="en-US"/>
        </a:p>
      </dgm:t>
    </dgm:pt>
    <dgm:pt modelId="{24B4ED81-6BDF-4E49-ACB8-D51220B2B9C0}" type="sibTrans" cxnId="{F3624849-D465-4660-A7BA-91763628464D}">
      <dgm:prSet/>
      <dgm:spPr/>
      <dgm:t>
        <a:bodyPr/>
        <a:lstStyle/>
        <a:p>
          <a:endParaRPr lang="en-US"/>
        </a:p>
      </dgm:t>
    </dgm:pt>
    <dgm:pt modelId="{6BBCEAAE-6D26-4E53-BEAA-85D99748E310}">
      <dgm:prSet/>
      <dgm:spPr/>
      <dgm:t>
        <a:bodyPr/>
        <a:lstStyle/>
        <a:p>
          <a:r>
            <a:rPr lang="fr-FR"/>
            <a:t>Création d’une API </a:t>
          </a:r>
          <a:endParaRPr lang="en-US"/>
        </a:p>
      </dgm:t>
    </dgm:pt>
    <dgm:pt modelId="{47FB468B-72B4-4F37-8095-2937BFAEEDE8}" type="parTrans" cxnId="{DB244C54-F9EC-415D-9611-E95369A9F5FA}">
      <dgm:prSet/>
      <dgm:spPr/>
      <dgm:t>
        <a:bodyPr/>
        <a:lstStyle/>
        <a:p>
          <a:endParaRPr lang="en-US"/>
        </a:p>
      </dgm:t>
    </dgm:pt>
    <dgm:pt modelId="{B25B1085-30F7-4924-ACF9-2239032D2493}" type="sibTrans" cxnId="{DB244C54-F9EC-415D-9611-E95369A9F5FA}">
      <dgm:prSet/>
      <dgm:spPr/>
      <dgm:t>
        <a:bodyPr/>
        <a:lstStyle/>
        <a:p>
          <a:endParaRPr lang="en-US"/>
        </a:p>
      </dgm:t>
    </dgm:pt>
    <dgm:pt modelId="{06DF6B5F-E9DE-4BD4-9FFB-3F4D09E5DE08}">
      <dgm:prSet/>
      <dgm:spPr/>
      <dgm:t>
        <a:bodyPr/>
        <a:lstStyle/>
        <a:p>
          <a:r>
            <a:rPr lang="fr-FR"/>
            <a:t>Visualiser l’état des casiers sur l’application</a:t>
          </a:r>
          <a:endParaRPr lang="en-US"/>
        </a:p>
      </dgm:t>
    </dgm:pt>
    <dgm:pt modelId="{CAD8C27D-3CB8-43EB-9B0A-B8DA4AEE6C92}" type="parTrans" cxnId="{41037A72-9748-40C2-AE22-D41E1552886E}">
      <dgm:prSet/>
      <dgm:spPr/>
      <dgm:t>
        <a:bodyPr/>
        <a:lstStyle/>
        <a:p>
          <a:endParaRPr lang="en-US"/>
        </a:p>
      </dgm:t>
    </dgm:pt>
    <dgm:pt modelId="{B93FC9F9-9ED3-487C-80AC-460C22416F81}" type="sibTrans" cxnId="{41037A72-9748-40C2-AE22-D41E1552886E}">
      <dgm:prSet/>
      <dgm:spPr/>
      <dgm:t>
        <a:bodyPr/>
        <a:lstStyle/>
        <a:p>
          <a:endParaRPr lang="en-US"/>
        </a:p>
      </dgm:t>
    </dgm:pt>
    <dgm:pt modelId="{7BBD25A6-60CD-4EBD-B8F7-D8B0B6CB7439}">
      <dgm:prSet/>
      <dgm:spPr/>
      <dgm:t>
        <a:bodyPr/>
        <a:lstStyle/>
        <a:p>
          <a:r>
            <a:rPr lang="fr-FR" dirty="0"/>
            <a:t>Visualiser horodatage dernier vidage casier</a:t>
          </a:r>
          <a:endParaRPr lang="en-US" dirty="0"/>
        </a:p>
      </dgm:t>
    </dgm:pt>
    <dgm:pt modelId="{84A2B941-A89D-4747-B168-96E5C79A3283}" type="parTrans" cxnId="{FAC34685-4201-4CED-AF0E-4173D5DCEC84}">
      <dgm:prSet/>
      <dgm:spPr/>
      <dgm:t>
        <a:bodyPr/>
        <a:lstStyle/>
        <a:p>
          <a:endParaRPr lang="en-US"/>
        </a:p>
      </dgm:t>
    </dgm:pt>
    <dgm:pt modelId="{7435A7BA-2B54-4A91-88A5-7B19F96EE219}" type="sibTrans" cxnId="{FAC34685-4201-4CED-AF0E-4173D5DCEC84}">
      <dgm:prSet/>
      <dgm:spPr/>
      <dgm:t>
        <a:bodyPr/>
        <a:lstStyle/>
        <a:p>
          <a:endParaRPr lang="en-US"/>
        </a:p>
      </dgm:t>
    </dgm:pt>
    <dgm:pt modelId="{2225D880-FA3D-A749-A6E6-A7E290E92D5C}">
      <dgm:prSet/>
      <dgm:spPr/>
      <dgm:t>
        <a:bodyPr/>
        <a:lstStyle/>
        <a:p>
          <a:r>
            <a:rPr lang="fr-FR" dirty="0"/>
            <a:t>Création Base De Données</a:t>
          </a:r>
        </a:p>
      </dgm:t>
    </dgm:pt>
    <dgm:pt modelId="{642B2C36-7DE1-4047-A6B2-B29EF272FDEB}" type="parTrans" cxnId="{F6B17969-28DD-0945-83A3-789228DC5FAD}">
      <dgm:prSet/>
      <dgm:spPr/>
      <dgm:t>
        <a:bodyPr/>
        <a:lstStyle/>
        <a:p>
          <a:endParaRPr lang="fr-FR"/>
        </a:p>
      </dgm:t>
    </dgm:pt>
    <dgm:pt modelId="{32DC3726-02C3-1D42-A42E-865AEB0D931A}" type="sibTrans" cxnId="{F6B17969-28DD-0945-83A3-789228DC5FAD}">
      <dgm:prSet/>
      <dgm:spPr/>
      <dgm:t>
        <a:bodyPr/>
        <a:lstStyle/>
        <a:p>
          <a:endParaRPr lang="fr-FR"/>
        </a:p>
      </dgm:t>
    </dgm:pt>
    <dgm:pt modelId="{0B994B80-3724-4D41-B04A-7404AE6CF3F8}" type="pres">
      <dgm:prSet presAssocID="{4CEA2939-BC3A-4C12-AE05-2200C8834CA3}" presName="vert0" presStyleCnt="0">
        <dgm:presLayoutVars>
          <dgm:dir/>
          <dgm:animOne val="branch"/>
          <dgm:animLvl val="lvl"/>
        </dgm:presLayoutVars>
      </dgm:prSet>
      <dgm:spPr/>
    </dgm:pt>
    <dgm:pt modelId="{DD64DB96-199E-4840-8EF2-DA5841CED42A}" type="pres">
      <dgm:prSet presAssocID="{93ED7D50-275B-4970-8A83-DD8FBFE3AC8A}" presName="thickLine" presStyleLbl="alignNode1" presStyleIdx="0" presStyleCnt="6"/>
      <dgm:spPr/>
    </dgm:pt>
    <dgm:pt modelId="{7F2BA58F-BBE9-C842-BF6C-B8779920C883}" type="pres">
      <dgm:prSet presAssocID="{93ED7D50-275B-4970-8A83-DD8FBFE3AC8A}" presName="horz1" presStyleCnt="0"/>
      <dgm:spPr/>
    </dgm:pt>
    <dgm:pt modelId="{6E56FB67-7459-5B48-B187-447E4B4B54A5}" type="pres">
      <dgm:prSet presAssocID="{93ED7D50-275B-4970-8A83-DD8FBFE3AC8A}" presName="tx1" presStyleLbl="revTx" presStyleIdx="0" presStyleCnt="6"/>
      <dgm:spPr/>
    </dgm:pt>
    <dgm:pt modelId="{84ACE3F5-6D62-6F4B-9B93-BA7A119BE364}" type="pres">
      <dgm:prSet presAssocID="{93ED7D50-275B-4970-8A83-DD8FBFE3AC8A}" presName="vert1" presStyleCnt="0"/>
      <dgm:spPr/>
    </dgm:pt>
    <dgm:pt modelId="{5690A916-CFAD-AF4A-ABC7-E6B29E0FD0AD}" type="pres">
      <dgm:prSet presAssocID="{8B3D8721-ADAE-4EB8-B34A-97E3E189B161}" presName="thickLine" presStyleLbl="alignNode1" presStyleIdx="1" presStyleCnt="6"/>
      <dgm:spPr/>
    </dgm:pt>
    <dgm:pt modelId="{22066A7C-6B73-9B4C-9656-C0F3F105E5C3}" type="pres">
      <dgm:prSet presAssocID="{8B3D8721-ADAE-4EB8-B34A-97E3E189B161}" presName="horz1" presStyleCnt="0"/>
      <dgm:spPr/>
    </dgm:pt>
    <dgm:pt modelId="{C3CF748F-A5ED-F74A-BE49-02A9F2950952}" type="pres">
      <dgm:prSet presAssocID="{8B3D8721-ADAE-4EB8-B34A-97E3E189B161}" presName="tx1" presStyleLbl="revTx" presStyleIdx="1" presStyleCnt="6"/>
      <dgm:spPr/>
    </dgm:pt>
    <dgm:pt modelId="{0F9E9F65-B3DF-924F-95E1-645877073FFC}" type="pres">
      <dgm:prSet presAssocID="{8B3D8721-ADAE-4EB8-B34A-97E3E189B161}" presName="vert1" presStyleCnt="0"/>
      <dgm:spPr/>
    </dgm:pt>
    <dgm:pt modelId="{33714094-81AC-F048-BEF3-F53C2ECF6CA5}" type="pres">
      <dgm:prSet presAssocID="{6BBCEAAE-6D26-4E53-BEAA-85D99748E310}" presName="thickLine" presStyleLbl="alignNode1" presStyleIdx="2" presStyleCnt="6"/>
      <dgm:spPr/>
    </dgm:pt>
    <dgm:pt modelId="{3207FB5E-C047-FC46-ADA9-105EB8BC642E}" type="pres">
      <dgm:prSet presAssocID="{6BBCEAAE-6D26-4E53-BEAA-85D99748E310}" presName="horz1" presStyleCnt="0"/>
      <dgm:spPr/>
    </dgm:pt>
    <dgm:pt modelId="{C0E518C6-7AF8-6B49-ABE9-9183C6723698}" type="pres">
      <dgm:prSet presAssocID="{6BBCEAAE-6D26-4E53-BEAA-85D99748E310}" presName="tx1" presStyleLbl="revTx" presStyleIdx="2" presStyleCnt="6"/>
      <dgm:spPr/>
    </dgm:pt>
    <dgm:pt modelId="{3BFFEB9B-E2A7-844B-B948-C439400DE42E}" type="pres">
      <dgm:prSet presAssocID="{6BBCEAAE-6D26-4E53-BEAA-85D99748E310}" presName="vert1" presStyleCnt="0"/>
      <dgm:spPr/>
    </dgm:pt>
    <dgm:pt modelId="{8DAC4A01-5774-F444-9A7B-FE1AFC7DD0E8}" type="pres">
      <dgm:prSet presAssocID="{06DF6B5F-E9DE-4BD4-9FFB-3F4D09E5DE08}" presName="thickLine" presStyleLbl="alignNode1" presStyleIdx="3" presStyleCnt="6"/>
      <dgm:spPr/>
    </dgm:pt>
    <dgm:pt modelId="{B8A29235-E4A6-3644-B228-88806B9E2047}" type="pres">
      <dgm:prSet presAssocID="{06DF6B5F-E9DE-4BD4-9FFB-3F4D09E5DE08}" presName="horz1" presStyleCnt="0"/>
      <dgm:spPr/>
    </dgm:pt>
    <dgm:pt modelId="{CDB47ABB-6FF4-954A-8E3F-B706DF68A209}" type="pres">
      <dgm:prSet presAssocID="{06DF6B5F-E9DE-4BD4-9FFB-3F4D09E5DE08}" presName="tx1" presStyleLbl="revTx" presStyleIdx="3" presStyleCnt="6"/>
      <dgm:spPr/>
    </dgm:pt>
    <dgm:pt modelId="{4E84C448-D91A-F441-AE00-D78AD00E462F}" type="pres">
      <dgm:prSet presAssocID="{06DF6B5F-E9DE-4BD4-9FFB-3F4D09E5DE08}" presName="vert1" presStyleCnt="0"/>
      <dgm:spPr/>
    </dgm:pt>
    <dgm:pt modelId="{076B5DDF-D6DF-6248-9D53-ACE5760AE59D}" type="pres">
      <dgm:prSet presAssocID="{7BBD25A6-60CD-4EBD-B8F7-D8B0B6CB7439}" presName="thickLine" presStyleLbl="alignNode1" presStyleIdx="4" presStyleCnt="6"/>
      <dgm:spPr/>
    </dgm:pt>
    <dgm:pt modelId="{6CE38F60-DC00-D64D-A3B3-A2DD3B334163}" type="pres">
      <dgm:prSet presAssocID="{7BBD25A6-60CD-4EBD-B8F7-D8B0B6CB7439}" presName="horz1" presStyleCnt="0"/>
      <dgm:spPr/>
    </dgm:pt>
    <dgm:pt modelId="{ACBEB51A-CA5E-DA43-BEC1-566475DD474E}" type="pres">
      <dgm:prSet presAssocID="{7BBD25A6-60CD-4EBD-B8F7-D8B0B6CB7439}" presName="tx1" presStyleLbl="revTx" presStyleIdx="4" presStyleCnt="6"/>
      <dgm:spPr/>
    </dgm:pt>
    <dgm:pt modelId="{84B8B239-B717-D84B-9EA2-6A634B6724C9}" type="pres">
      <dgm:prSet presAssocID="{7BBD25A6-60CD-4EBD-B8F7-D8B0B6CB7439}" presName="vert1" presStyleCnt="0"/>
      <dgm:spPr/>
    </dgm:pt>
    <dgm:pt modelId="{83C1B39D-7515-7348-8577-F31498E5684F}" type="pres">
      <dgm:prSet presAssocID="{2225D880-FA3D-A749-A6E6-A7E290E92D5C}" presName="thickLine" presStyleLbl="alignNode1" presStyleIdx="5" presStyleCnt="6"/>
      <dgm:spPr/>
    </dgm:pt>
    <dgm:pt modelId="{E7A2948C-2B50-A14F-821A-AFD1FDA1EEDD}" type="pres">
      <dgm:prSet presAssocID="{2225D880-FA3D-A749-A6E6-A7E290E92D5C}" presName="horz1" presStyleCnt="0"/>
      <dgm:spPr/>
    </dgm:pt>
    <dgm:pt modelId="{88CA1BEC-F31A-A548-8113-AF1E458D619F}" type="pres">
      <dgm:prSet presAssocID="{2225D880-FA3D-A749-A6E6-A7E290E92D5C}" presName="tx1" presStyleLbl="revTx" presStyleIdx="5" presStyleCnt="6"/>
      <dgm:spPr/>
    </dgm:pt>
    <dgm:pt modelId="{0D48B2ED-52FB-3044-B2A6-2CA67BA5B7F2}" type="pres">
      <dgm:prSet presAssocID="{2225D880-FA3D-A749-A6E6-A7E290E92D5C}" presName="vert1" presStyleCnt="0"/>
      <dgm:spPr/>
    </dgm:pt>
  </dgm:ptLst>
  <dgm:cxnLst>
    <dgm:cxn modelId="{50797500-9E2D-1E4E-99E9-2C6ADB669A89}" type="presOf" srcId="{2225D880-FA3D-A749-A6E6-A7E290E92D5C}" destId="{88CA1BEC-F31A-A548-8113-AF1E458D619F}" srcOrd="0" destOrd="0" presId="urn:microsoft.com/office/officeart/2008/layout/LinedList"/>
    <dgm:cxn modelId="{FD1A5A08-93D0-4146-B8C7-0D705AEFF724}" type="presOf" srcId="{8B3D8721-ADAE-4EB8-B34A-97E3E189B161}" destId="{C3CF748F-A5ED-F74A-BE49-02A9F2950952}" srcOrd="0" destOrd="0" presId="urn:microsoft.com/office/officeart/2008/layout/LinedList"/>
    <dgm:cxn modelId="{94990A0F-CE97-4224-B00B-F85255136D7F}" srcId="{4CEA2939-BC3A-4C12-AE05-2200C8834CA3}" destId="{93ED7D50-275B-4970-8A83-DD8FBFE3AC8A}" srcOrd="0" destOrd="0" parTransId="{FE2F3CED-EE24-42BB-A5AC-22912E825E3E}" sibTransId="{3C1DA821-254E-4E71-96CE-1929EE2AF763}"/>
    <dgm:cxn modelId="{F3624849-D465-4660-A7BA-91763628464D}" srcId="{4CEA2939-BC3A-4C12-AE05-2200C8834CA3}" destId="{8B3D8721-ADAE-4EB8-B34A-97E3E189B161}" srcOrd="1" destOrd="0" parTransId="{120FF09B-C727-46BB-8C31-E24F55C47BCB}" sibTransId="{24B4ED81-6BDF-4E49-ACB8-D51220B2B9C0}"/>
    <dgm:cxn modelId="{DB244C54-F9EC-415D-9611-E95369A9F5FA}" srcId="{4CEA2939-BC3A-4C12-AE05-2200C8834CA3}" destId="{6BBCEAAE-6D26-4E53-BEAA-85D99748E310}" srcOrd="2" destOrd="0" parTransId="{47FB468B-72B4-4F37-8095-2937BFAEEDE8}" sibTransId="{B25B1085-30F7-4924-ACF9-2239032D2493}"/>
    <dgm:cxn modelId="{454E285E-7223-3E46-B17F-1A6BCBD52BA1}" type="presOf" srcId="{93ED7D50-275B-4970-8A83-DD8FBFE3AC8A}" destId="{6E56FB67-7459-5B48-B187-447E4B4B54A5}" srcOrd="0" destOrd="0" presId="urn:microsoft.com/office/officeart/2008/layout/LinedList"/>
    <dgm:cxn modelId="{F6B17969-28DD-0945-83A3-789228DC5FAD}" srcId="{4CEA2939-BC3A-4C12-AE05-2200C8834CA3}" destId="{2225D880-FA3D-A749-A6E6-A7E290E92D5C}" srcOrd="5" destOrd="0" parTransId="{642B2C36-7DE1-4047-A6B2-B29EF272FDEB}" sibTransId="{32DC3726-02C3-1D42-A42E-865AEB0D931A}"/>
    <dgm:cxn modelId="{DEBB0F71-01A5-604D-87B4-582F0199F0F8}" type="presOf" srcId="{6BBCEAAE-6D26-4E53-BEAA-85D99748E310}" destId="{C0E518C6-7AF8-6B49-ABE9-9183C6723698}" srcOrd="0" destOrd="0" presId="urn:microsoft.com/office/officeart/2008/layout/LinedList"/>
    <dgm:cxn modelId="{41037A72-9748-40C2-AE22-D41E1552886E}" srcId="{4CEA2939-BC3A-4C12-AE05-2200C8834CA3}" destId="{06DF6B5F-E9DE-4BD4-9FFB-3F4D09E5DE08}" srcOrd="3" destOrd="0" parTransId="{CAD8C27D-3CB8-43EB-9B0A-B8DA4AEE6C92}" sibTransId="{B93FC9F9-9ED3-487C-80AC-460C22416F81}"/>
    <dgm:cxn modelId="{FAC34685-4201-4CED-AF0E-4173D5DCEC84}" srcId="{4CEA2939-BC3A-4C12-AE05-2200C8834CA3}" destId="{7BBD25A6-60CD-4EBD-B8F7-D8B0B6CB7439}" srcOrd="4" destOrd="0" parTransId="{84A2B941-A89D-4747-B168-96E5C79A3283}" sibTransId="{7435A7BA-2B54-4A91-88A5-7B19F96EE219}"/>
    <dgm:cxn modelId="{4E0476C1-E96A-2640-8558-CD4F6D8659AD}" type="presOf" srcId="{7BBD25A6-60CD-4EBD-B8F7-D8B0B6CB7439}" destId="{ACBEB51A-CA5E-DA43-BEC1-566475DD474E}" srcOrd="0" destOrd="0" presId="urn:microsoft.com/office/officeart/2008/layout/LinedList"/>
    <dgm:cxn modelId="{FA1BB5DD-E158-5C49-A8BA-7E7C93AB5527}" type="presOf" srcId="{4CEA2939-BC3A-4C12-AE05-2200C8834CA3}" destId="{0B994B80-3724-4D41-B04A-7404AE6CF3F8}" srcOrd="0" destOrd="0" presId="urn:microsoft.com/office/officeart/2008/layout/LinedList"/>
    <dgm:cxn modelId="{02A927F0-4F3E-404E-B9AA-32C0ADDBC4E4}" type="presOf" srcId="{06DF6B5F-E9DE-4BD4-9FFB-3F4D09E5DE08}" destId="{CDB47ABB-6FF4-954A-8E3F-B706DF68A209}" srcOrd="0" destOrd="0" presId="urn:microsoft.com/office/officeart/2008/layout/LinedList"/>
    <dgm:cxn modelId="{4D70F00E-32C0-174D-947B-10991AFFE683}" type="presParOf" srcId="{0B994B80-3724-4D41-B04A-7404AE6CF3F8}" destId="{DD64DB96-199E-4840-8EF2-DA5841CED42A}" srcOrd="0" destOrd="0" presId="urn:microsoft.com/office/officeart/2008/layout/LinedList"/>
    <dgm:cxn modelId="{847F3BB6-FA37-1A49-BCF1-9F26E62280BB}" type="presParOf" srcId="{0B994B80-3724-4D41-B04A-7404AE6CF3F8}" destId="{7F2BA58F-BBE9-C842-BF6C-B8779920C883}" srcOrd="1" destOrd="0" presId="urn:microsoft.com/office/officeart/2008/layout/LinedList"/>
    <dgm:cxn modelId="{472E1EBF-EBAB-EE43-A138-28EBB8AC27DD}" type="presParOf" srcId="{7F2BA58F-BBE9-C842-BF6C-B8779920C883}" destId="{6E56FB67-7459-5B48-B187-447E4B4B54A5}" srcOrd="0" destOrd="0" presId="urn:microsoft.com/office/officeart/2008/layout/LinedList"/>
    <dgm:cxn modelId="{7292F044-25B4-594E-9CA1-E630C22AC271}" type="presParOf" srcId="{7F2BA58F-BBE9-C842-BF6C-B8779920C883}" destId="{84ACE3F5-6D62-6F4B-9B93-BA7A119BE364}" srcOrd="1" destOrd="0" presId="urn:microsoft.com/office/officeart/2008/layout/LinedList"/>
    <dgm:cxn modelId="{68C78AD4-DFD3-5D40-9ED1-29B30CEFABD4}" type="presParOf" srcId="{0B994B80-3724-4D41-B04A-7404AE6CF3F8}" destId="{5690A916-CFAD-AF4A-ABC7-E6B29E0FD0AD}" srcOrd="2" destOrd="0" presId="urn:microsoft.com/office/officeart/2008/layout/LinedList"/>
    <dgm:cxn modelId="{DAF34FA9-442B-6A47-9261-471702F837FE}" type="presParOf" srcId="{0B994B80-3724-4D41-B04A-7404AE6CF3F8}" destId="{22066A7C-6B73-9B4C-9656-C0F3F105E5C3}" srcOrd="3" destOrd="0" presId="urn:microsoft.com/office/officeart/2008/layout/LinedList"/>
    <dgm:cxn modelId="{ED4A2F31-BD8A-0F42-B187-26D97CFDFACA}" type="presParOf" srcId="{22066A7C-6B73-9B4C-9656-C0F3F105E5C3}" destId="{C3CF748F-A5ED-F74A-BE49-02A9F2950952}" srcOrd="0" destOrd="0" presId="urn:microsoft.com/office/officeart/2008/layout/LinedList"/>
    <dgm:cxn modelId="{BACA6CD8-A07F-8B46-AF2E-E7FCD1BD6E3F}" type="presParOf" srcId="{22066A7C-6B73-9B4C-9656-C0F3F105E5C3}" destId="{0F9E9F65-B3DF-924F-95E1-645877073FFC}" srcOrd="1" destOrd="0" presId="urn:microsoft.com/office/officeart/2008/layout/LinedList"/>
    <dgm:cxn modelId="{4DAD67F4-E4A0-974F-AC56-CEF7B8969B1C}" type="presParOf" srcId="{0B994B80-3724-4D41-B04A-7404AE6CF3F8}" destId="{33714094-81AC-F048-BEF3-F53C2ECF6CA5}" srcOrd="4" destOrd="0" presId="urn:microsoft.com/office/officeart/2008/layout/LinedList"/>
    <dgm:cxn modelId="{EB6D4997-DE64-9444-A341-547A255A4F69}" type="presParOf" srcId="{0B994B80-3724-4D41-B04A-7404AE6CF3F8}" destId="{3207FB5E-C047-FC46-ADA9-105EB8BC642E}" srcOrd="5" destOrd="0" presId="urn:microsoft.com/office/officeart/2008/layout/LinedList"/>
    <dgm:cxn modelId="{6360A00A-18A3-914C-AD72-E238ABEFB49C}" type="presParOf" srcId="{3207FB5E-C047-FC46-ADA9-105EB8BC642E}" destId="{C0E518C6-7AF8-6B49-ABE9-9183C6723698}" srcOrd="0" destOrd="0" presId="urn:microsoft.com/office/officeart/2008/layout/LinedList"/>
    <dgm:cxn modelId="{7A027C02-BBAC-D546-B3E0-665754F88267}" type="presParOf" srcId="{3207FB5E-C047-FC46-ADA9-105EB8BC642E}" destId="{3BFFEB9B-E2A7-844B-B948-C439400DE42E}" srcOrd="1" destOrd="0" presId="urn:microsoft.com/office/officeart/2008/layout/LinedList"/>
    <dgm:cxn modelId="{F59D510F-F4B0-6041-B05C-CC5A066C448F}" type="presParOf" srcId="{0B994B80-3724-4D41-B04A-7404AE6CF3F8}" destId="{8DAC4A01-5774-F444-9A7B-FE1AFC7DD0E8}" srcOrd="6" destOrd="0" presId="urn:microsoft.com/office/officeart/2008/layout/LinedList"/>
    <dgm:cxn modelId="{D8E45A38-AFBA-1C49-AA36-B829EEB95BF2}" type="presParOf" srcId="{0B994B80-3724-4D41-B04A-7404AE6CF3F8}" destId="{B8A29235-E4A6-3644-B228-88806B9E2047}" srcOrd="7" destOrd="0" presId="urn:microsoft.com/office/officeart/2008/layout/LinedList"/>
    <dgm:cxn modelId="{CE18D178-CCA7-8C43-9069-60E4CF9AC4DD}" type="presParOf" srcId="{B8A29235-E4A6-3644-B228-88806B9E2047}" destId="{CDB47ABB-6FF4-954A-8E3F-B706DF68A209}" srcOrd="0" destOrd="0" presId="urn:microsoft.com/office/officeart/2008/layout/LinedList"/>
    <dgm:cxn modelId="{89AA5BA6-FF07-7641-9E86-7232683D3818}" type="presParOf" srcId="{B8A29235-E4A6-3644-B228-88806B9E2047}" destId="{4E84C448-D91A-F441-AE00-D78AD00E462F}" srcOrd="1" destOrd="0" presId="urn:microsoft.com/office/officeart/2008/layout/LinedList"/>
    <dgm:cxn modelId="{E5D0CE70-544A-B94E-929E-C3CBBA675B28}" type="presParOf" srcId="{0B994B80-3724-4D41-B04A-7404AE6CF3F8}" destId="{076B5DDF-D6DF-6248-9D53-ACE5760AE59D}" srcOrd="8" destOrd="0" presId="urn:microsoft.com/office/officeart/2008/layout/LinedList"/>
    <dgm:cxn modelId="{689C3661-6B08-954A-8477-55D74714638C}" type="presParOf" srcId="{0B994B80-3724-4D41-B04A-7404AE6CF3F8}" destId="{6CE38F60-DC00-D64D-A3B3-A2DD3B334163}" srcOrd="9" destOrd="0" presId="urn:microsoft.com/office/officeart/2008/layout/LinedList"/>
    <dgm:cxn modelId="{D71E564C-46C2-4741-96D3-BC9980861631}" type="presParOf" srcId="{6CE38F60-DC00-D64D-A3B3-A2DD3B334163}" destId="{ACBEB51A-CA5E-DA43-BEC1-566475DD474E}" srcOrd="0" destOrd="0" presId="urn:microsoft.com/office/officeart/2008/layout/LinedList"/>
    <dgm:cxn modelId="{08092517-1C55-9347-B371-CDCF8E22688C}" type="presParOf" srcId="{6CE38F60-DC00-D64D-A3B3-A2DD3B334163}" destId="{84B8B239-B717-D84B-9EA2-6A634B6724C9}" srcOrd="1" destOrd="0" presId="urn:microsoft.com/office/officeart/2008/layout/LinedList"/>
    <dgm:cxn modelId="{D96F5632-6FEB-234A-B0A0-23F47703F447}" type="presParOf" srcId="{0B994B80-3724-4D41-B04A-7404AE6CF3F8}" destId="{83C1B39D-7515-7348-8577-F31498E5684F}" srcOrd="10" destOrd="0" presId="urn:microsoft.com/office/officeart/2008/layout/LinedList"/>
    <dgm:cxn modelId="{9135ACE0-7FAB-4E45-902A-2EDB129CF4CE}" type="presParOf" srcId="{0B994B80-3724-4D41-B04A-7404AE6CF3F8}" destId="{E7A2948C-2B50-A14F-821A-AFD1FDA1EEDD}" srcOrd="11" destOrd="0" presId="urn:microsoft.com/office/officeart/2008/layout/LinedList"/>
    <dgm:cxn modelId="{E9F61425-B3E6-8341-B5EC-C668E4E591F8}" type="presParOf" srcId="{E7A2948C-2B50-A14F-821A-AFD1FDA1EEDD}" destId="{88CA1BEC-F31A-A548-8113-AF1E458D619F}" srcOrd="0" destOrd="0" presId="urn:microsoft.com/office/officeart/2008/layout/LinedList"/>
    <dgm:cxn modelId="{3F939D8C-C3F4-6C43-8516-81F7B10B8C1D}" type="presParOf" srcId="{E7A2948C-2B50-A14F-821A-AFD1FDA1EEDD}" destId="{0D48B2ED-52FB-3044-B2A6-2CA67BA5B7F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64DB96-199E-4840-8EF2-DA5841CED42A}">
      <dsp:nvSpPr>
        <dsp:cNvPr id="0" name=""/>
        <dsp:cNvSpPr/>
      </dsp:nvSpPr>
      <dsp:spPr>
        <a:xfrm>
          <a:off x="0" y="1418"/>
          <a:ext cx="708521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56FB67-7459-5B48-B187-447E4B4B54A5}">
      <dsp:nvSpPr>
        <dsp:cNvPr id="0" name=""/>
        <dsp:cNvSpPr/>
      </dsp:nvSpPr>
      <dsp:spPr>
        <a:xfrm>
          <a:off x="0" y="1418"/>
          <a:ext cx="7085213" cy="483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/>
            <a:t>Refonte du site web Le Festin d’Elian</a:t>
          </a:r>
          <a:endParaRPr lang="en-US" sz="2200" kern="1200"/>
        </a:p>
      </dsp:txBody>
      <dsp:txXfrm>
        <a:off x="0" y="1418"/>
        <a:ext cx="7085213" cy="483789"/>
      </dsp:txXfrm>
    </dsp:sp>
    <dsp:sp modelId="{5690A916-CFAD-AF4A-ABC7-E6B29E0FD0AD}">
      <dsp:nvSpPr>
        <dsp:cNvPr id="0" name=""/>
        <dsp:cNvSpPr/>
      </dsp:nvSpPr>
      <dsp:spPr>
        <a:xfrm>
          <a:off x="0" y="485208"/>
          <a:ext cx="708521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CF748F-A5ED-F74A-BE49-02A9F2950952}">
      <dsp:nvSpPr>
        <dsp:cNvPr id="0" name=""/>
        <dsp:cNvSpPr/>
      </dsp:nvSpPr>
      <dsp:spPr>
        <a:xfrm>
          <a:off x="0" y="485208"/>
          <a:ext cx="7085213" cy="483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/>
            <a:t>Création d’une Application </a:t>
          </a:r>
          <a:endParaRPr lang="en-US" sz="2200" kern="1200"/>
        </a:p>
      </dsp:txBody>
      <dsp:txXfrm>
        <a:off x="0" y="485208"/>
        <a:ext cx="7085213" cy="483789"/>
      </dsp:txXfrm>
    </dsp:sp>
    <dsp:sp modelId="{33714094-81AC-F048-BEF3-F53C2ECF6CA5}">
      <dsp:nvSpPr>
        <dsp:cNvPr id="0" name=""/>
        <dsp:cNvSpPr/>
      </dsp:nvSpPr>
      <dsp:spPr>
        <a:xfrm>
          <a:off x="0" y="968997"/>
          <a:ext cx="708521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E518C6-7AF8-6B49-ABE9-9183C6723698}">
      <dsp:nvSpPr>
        <dsp:cNvPr id="0" name=""/>
        <dsp:cNvSpPr/>
      </dsp:nvSpPr>
      <dsp:spPr>
        <a:xfrm>
          <a:off x="0" y="968997"/>
          <a:ext cx="7085213" cy="483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/>
            <a:t>Création d’une API </a:t>
          </a:r>
          <a:endParaRPr lang="en-US" sz="2200" kern="1200"/>
        </a:p>
      </dsp:txBody>
      <dsp:txXfrm>
        <a:off x="0" y="968997"/>
        <a:ext cx="7085213" cy="483789"/>
      </dsp:txXfrm>
    </dsp:sp>
    <dsp:sp modelId="{8DAC4A01-5774-F444-9A7B-FE1AFC7DD0E8}">
      <dsp:nvSpPr>
        <dsp:cNvPr id="0" name=""/>
        <dsp:cNvSpPr/>
      </dsp:nvSpPr>
      <dsp:spPr>
        <a:xfrm>
          <a:off x="0" y="1452786"/>
          <a:ext cx="708521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B47ABB-6FF4-954A-8E3F-B706DF68A209}">
      <dsp:nvSpPr>
        <dsp:cNvPr id="0" name=""/>
        <dsp:cNvSpPr/>
      </dsp:nvSpPr>
      <dsp:spPr>
        <a:xfrm>
          <a:off x="0" y="1452786"/>
          <a:ext cx="7085213" cy="483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/>
            <a:t>Visualiser l’état des casiers sur l’application</a:t>
          </a:r>
          <a:endParaRPr lang="en-US" sz="2200" kern="1200"/>
        </a:p>
      </dsp:txBody>
      <dsp:txXfrm>
        <a:off x="0" y="1452786"/>
        <a:ext cx="7085213" cy="483789"/>
      </dsp:txXfrm>
    </dsp:sp>
    <dsp:sp modelId="{076B5DDF-D6DF-6248-9D53-ACE5760AE59D}">
      <dsp:nvSpPr>
        <dsp:cNvPr id="0" name=""/>
        <dsp:cNvSpPr/>
      </dsp:nvSpPr>
      <dsp:spPr>
        <a:xfrm>
          <a:off x="0" y="1936576"/>
          <a:ext cx="708521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BEB51A-CA5E-DA43-BEC1-566475DD474E}">
      <dsp:nvSpPr>
        <dsp:cNvPr id="0" name=""/>
        <dsp:cNvSpPr/>
      </dsp:nvSpPr>
      <dsp:spPr>
        <a:xfrm>
          <a:off x="0" y="1936576"/>
          <a:ext cx="7085213" cy="483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Visualiser horodatage dernier vidage casier</a:t>
          </a:r>
          <a:endParaRPr lang="en-US" sz="2200" kern="1200" dirty="0"/>
        </a:p>
      </dsp:txBody>
      <dsp:txXfrm>
        <a:off x="0" y="1936576"/>
        <a:ext cx="7085213" cy="483789"/>
      </dsp:txXfrm>
    </dsp:sp>
    <dsp:sp modelId="{83C1B39D-7515-7348-8577-F31498E5684F}">
      <dsp:nvSpPr>
        <dsp:cNvPr id="0" name=""/>
        <dsp:cNvSpPr/>
      </dsp:nvSpPr>
      <dsp:spPr>
        <a:xfrm>
          <a:off x="0" y="2420365"/>
          <a:ext cx="708521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CA1BEC-F31A-A548-8113-AF1E458D619F}">
      <dsp:nvSpPr>
        <dsp:cNvPr id="0" name=""/>
        <dsp:cNvSpPr/>
      </dsp:nvSpPr>
      <dsp:spPr>
        <a:xfrm>
          <a:off x="0" y="2420365"/>
          <a:ext cx="7085213" cy="483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Création Base De Données</a:t>
          </a:r>
        </a:p>
      </dsp:txBody>
      <dsp:txXfrm>
        <a:off x="0" y="2420365"/>
        <a:ext cx="7085213" cy="4837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795298B7-10C4-C040-B1C6-A4A7D35078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592730F-E73B-1E41-A03E-066C488E15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2CEC20-7B00-F44F-9D34-59BB9D4FD772}" type="datetimeFigureOut">
              <a:rPr lang="fr-FR" smtClean="0"/>
              <a:t>07/04/2022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83FBA8C-FDB0-9B42-B27E-F3852A1E81C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313D85D-FF56-C64E-810C-A81CDA26EDE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A64C25-C45E-FF49-AC99-615B992D5C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98821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501B86-56C0-FA4D-9153-A88C242CECB2}" type="datetimeFigureOut">
              <a:rPr lang="fr-FR" smtClean="0"/>
              <a:t>07/04/2022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1F133A-BF48-5E4D-8B7E-D4502C002E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35052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F8A68-3AFD-914E-9602-1570C0672513}" type="datetime1">
              <a:rPr lang="fr-FR" smtClean="0"/>
              <a:t>07/04/2022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186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65E9-90ED-2447-AA40-EA1A87D286EE}" type="datetime1">
              <a:rPr lang="fr-FR" smtClean="0"/>
              <a:t>07/04/2022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788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1AC49-E917-8E41-9A47-95BC723C516A}" type="datetime1">
              <a:rPr lang="fr-FR" smtClean="0"/>
              <a:t>07/04/2022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380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82A9-4A14-7E4F-9B64-7A78EC34D94C}" type="datetime1">
              <a:rPr lang="fr-FR" smtClean="0"/>
              <a:t>07/04/2022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174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D209D-A2F0-5445-BC82-8DA52C8F8AF3}" type="datetime1">
              <a:rPr lang="fr-FR" smtClean="0"/>
              <a:t>07/04/2022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424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8C9A3-09CE-6848-B01E-1FD60355BFE9}" type="datetime1">
              <a:rPr lang="fr-FR" smtClean="0"/>
              <a:t>07/04/2022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069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0BAD2-BA9B-6F41-989B-D009E471149D}" type="datetime1">
              <a:rPr lang="fr-FR" smtClean="0"/>
              <a:t>07/04/2022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488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B4DEF-1E90-F74B-89F6-13A5DD9C8E49}" type="datetime1">
              <a:rPr lang="fr-FR" smtClean="0"/>
              <a:t>07/04/2022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78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D98D7-3E37-724D-BBAE-E721B5946510}" type="datetime1">
              <a:rPr lang="fr-FR" smtClean="0"/>
              <a:t>07/04/2022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559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7877A-38E7-154B-A82B-5AE85485327C}" type="datetime1">
              <a:rPr lang="fr-FR" smtClean="0"/>
              <a:t>07/04/2022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339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235B-3EBD-B54D-A41E-FA5FFC02AC5C}" type="datetime1">
              <a:rPr lang="fr-FR" smtClean="0"/>
              <a:t>07/04/2022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863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69C742C-08F0-C645-BB03-BD6A7E0F9EF5}" type="datetime1">
              <a:rPr lang="fr-FR" smtClean="0"/>
              <a:t>07/04/2022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329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diagramColors" Target="../diagrams/colors1.xml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diagramQuickStyle" Target="../diagrams/quickStyle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11" Type="http://schemas.openxmlformats.org/officeDocument/2006/relationships/diagramLayout" Target="../diagrams/layout1.xml"/><Relationship Id="rId5" Type="http://schemas.openxmlformats.org/officeDocument/2006/relationships/image" Target="../media/image7.png"/><Relationship Id="rId10" Type="http://schemas.openxmlformats.org/officeDocument/2006/relationships/diagramData" Target="../diagrams/data1.xml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microsoft.com/office/2007/relationships/diagramDrawing" Target="../diagrams/drawing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0255FE-1762-8AA8-D058-AFA5D49DBC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700" r="4966" b="-1"/>
          <a:stretch/>
        </p:blipFill>
        <p:spPr>
          <a:xfrm>
            <a:off x="20" y="10"/>
            <a:ext cx="6095980" cy="6857990"/>
          </a:xfrm>
          <a:custGeom>
            <a:avLst/>
            <a:gdLst/>
            <a:ahLst/>
            <a:cxnLst/>
            <a:rect l="l" t="t" r="r" b="b"/>
            <a:pathLst>
              <a:path w="6096000" h="6858000">
                <a:moveTo>
                  <a:pt x="0" y="0"/>
                </a:moveTo>
                <a:lnTo>
                  <a:pt x="2758239" y="0"/>
                </a:lnTo>
                <a:lnTo>
                  <a:pt x="2916747" y="218181"/>
                </a:lnTo>
                <a:cubicBezTo>
                  <a:pt x="3525935" y="1023180"/>
                  <a:pt x="4281133" y="1818277"/>
                  <a:pt x="4839749" y="2631787"/>
                </a:cubicBezTo>
                <a:cubicBezTo>
                  <a:pt x="5571203" y="3696928"/>
                  <a:pt x="6122704" y="4799581"/>
                  <a:pt x="6095001" y="5672947"/>
                </a:cubicBezTo>
                <a:cubicBezTo>
                  <a:pt x="6083564" y="6040467"/>
                  <a:pt x="5972980" y="6348559"/>
                  <a:pt x="5792922" y="6612444"/>
                </a:cubicBezTo>
                <a:cubicBezTo>
                  <a:pt x="5755410" y="6667420"/>
                  <a:pt x="5714882" y="6720477"/>
                  <a:pt x="5671607" y="6771753"/>
                </a:cubicBezTo>
                <a:lnTo>
                  <a:pt x="5591643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5F5D1E8-E605-4EFC-8912-6E191F84F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7789134">
            <a:off x="2400596" y="454890"/>
            <a:ext cx="3969651" cy="5948221"/>
          </a:xfrm>
          <a:custGeom>
            <a:avLst/>
            <a:gdLst>
              <a:gd name="connsiteX0" fmla="*/ 4594048 w 9861488"/>
              <a:gd name="connsiteY0" fmla="*/ 11458472 h 11458472"/>
              <a:gd name="connsiteX1" fmla="*/ 0 w 9861488"/>
              <a:gd name="connsiteY1" fmla="*/ 5948221 h 11458472"/>
              <a:gd name="connsiteX2" fmla="*/ 1863 w 9861488"/>
              <a:gd name="connsiteY2" fmla="*/ 5698862 h 11458472"/>
              <a:gd name="connsiteX3" fmla="*/ 320025 w 9861488"/>
              <a:gd name="connsiteY3" fmla="*/ 3799836 h 11458472"/>
              <a:gd name="connsiteX4" fmla="*/ 3430486 w 9861488"/>
              <a:gd name="connsiteY4" fmla="*/ 295907 h 11458472"/>
              <a:gd name="connsiteX5" fmla="*/ 3863859 w 9861488"/>
              <a:gd name="connsiteY5" fmla="*/ 55612 h 11458472"/>
              <a:gd name="connsiteX6" fmla="*/ 3969651 w 9861488"/>
              <a:gd name="connsiteY6" fmla="*/ 0 h 11458472"/>
              <a:gd name="connsiteX7" fmla="*/ 9861488 w 9861488"/>
              <a:gd name="connsiteY7" fmla="*/ 7066862 h 11458472"/>
              <a:gd name="connsiteX8" fmla="*/ 4594048 w 9861488"/>
              <a:gd name="connsiteY8" fmla="*/ 11458472 h 11458472"/>
              <a:gd name="connsiteX0" fmla="*/ 0 w 9861488"/>
              <a:gd name="connsiteY0" fmla="*/ 5948221 h 11549912"/>
              <a:gd name="connsiteX1" fmla="*/ 1863 w 9861488"/>
              <a:gd name="connsiteY1" fmla="*/ 5698862 h 11549912"/>
              <a:gd name="connsiteX2" fmla="*/ 320025 w 9861488"/>
              <a:gd name="connsiteY2" fmla="*/ 3799836 h 11549912"/>
              <a:gd name="connsiteX3" fmla="*/ 3430486 w 9861488"/>
              <a:gd name="connsiteY3" fmla="*/ 295907 h 11549912"/>
              <a:gd name="connsiteX4" fmla="*/ 3863859 w 9861488"/>
              <a:gd name="connsiteY4" fmla="*/ 55612 h 11549912"/>
              <a:gd name="connsiteX5" fmla="*/ 3969651 w 9861488"/>
              <a:gd name="connsiteY5" fmla="*/ 0 h 11549912"/>
              <a:gd name="connsiteX6" fmla="*/ 9861488 w 9861488"/>
              <a:gd name="connsiteY6" fmla="*/ 7066862 h 11549912"/>
              <a:gd name="connsiteX7" fmla="*/ 4685488 w 9861488"/>
              <a:gd name="connsiteY7" fmla="*/ 11549912 h 11549912"/>
              <a:gd name="connsiteX0" fmla="*/ 0 w 9861488"/>
              <a:gd name="connsiteY0" fmla="*/ 5948221 h 7066862"/>
              <a:gd name="connsiteX1" fmla="*/ 1863 w 9861488"/>
              <a:gd name="connsiteY1" fmla="*/ 5698862 h 7066862"/>
              <a:gd name="connsiteX2" fmla="*/ 320025 w 9861488"/>
              <a:gd name="connsiteY2" fmla="*/ 3799836 h 7066862"/>
              <a:gd name="connsiteX3" fmla="*/ 3430486 w 9861488"/>
              <a:gd name="connsiteY3" fmla="*/ 295907 h 7066862"/>
              <a:gd name="connsiteX4" fmla="*/ 3863859 w 9861488"/>
              <a:gd name="connsiteY4" fmla="*/ 55612 h 7066862"/>
              <a:gd name="connsiteX5" fmla="*/ 3969651 w 9861488"/>
              <a:gd name="connsiteY5" fmla="*/ 0 h 7066862"/>
              <a:gd name="connsiteX6" fmla="*/ 9861488 w 9861488"/>
              <a:gd name="connsiteY6" fmla="*/ 7066862 h 7066862"/>
              <a:gd name="connsiteX0" fmla="*/ 0 w 3969651"/>
              <a:gd name="connsiteY0" fmla="*/ 5948221 h 5948221"/>
              <a:gd name="connsiteX1" fmla="*/ 1863 w 3969651"/>
              <a:gd name="connsiteY1" fmla="*/ 5698862 h 5948221"/>
              <a:gd name="connsiteX2" fmla="*/ 320025 w 3969651"/>
              <a:gd name="connsiteY2" fmla="*/ 3799836 h 5948221"/>
              <a:gd name="connsiteX3" fmla="*/ 3430486 w 3969651"/>
              <a:gd name="connsiteY3" fmla="*/ 295907 h 5948221"/>
              <a:gd name="connsiteX4" fmla="*/ 3863859 w 3969651"/>
              <a:gd name="connsiteY4" fmla="*/ 55612 h 5948221"/>
              <a:gd name="connsiteX5" fmla="*/ 3969651 w 3969651"/>
              <a:gd name="connsiteY5" fmla="*/ 0 h 5948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69651" h="5948221">
                <a:moveTo>
                  <a:pt x="0" y="5948221"/>
                </a:moveTo>
                <a:lnTo>
                  <a:pt x="1863" y="5698862"/>
                </a:lnTo>
                <a:cubicBezTo>
                  <a:pt x="27184" y="5017139"/>
                  <a:pt x="133214" y="4368297"/>
                  <a:pt x="320025" y="3799836"/>
                </a:cubicBezTo>
                <a:cubicBezTo>
                  <a:pt x="810579" y="2305232"/>
                  <a:pt x="2027133" y="1118138"/>
                  <a:pt x="3430486" y="295907"/>
                </a:cubicBezTo>
                <a:cubicBezTo>
                  <a:pt x="3545941" y="228312"/>
                  <a:pt x="3692079" y="146862"/>
                  <a:pt x="3863859" y="55612"/>
                </a:cubicBezTo>
                <a:lnTo>
                  <a:pt x="3969651" y="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43A63A0-0234-F544-9850-39F79D052E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03833" y="1143001"/>
            <a:ext cx="5333980" cy="2286000"/>
          </a:xfrm>
        </p:spPr>
        <p:txBody>
          <a:bodyPr>
            <a:normAutofit/>
          </a:bodyPr>
          <a:lstStyle/>
          <a:p>
            <a:r>
              <a:rPr lang="fr-FR" sz="4400" dirty="0"/>
              <a:t>Projet Maraichage </a:t>
            </a:r>
            <a:br>
              <a:rPr lang="fr-FR" sz="4400" dirty="0"/>
            </a:br>
            <a:r>
              <a:rPr lang="fr-FR" sz="4400" dirty="0"/>
              <a:t>– </a:t>
            </a:r>
            <a:br>
              <a:rPr lang="fr-FR" sz="4400" dirty="0"/>
            </a:br>
            <a:r>
              <a:rPr lang="fr-FR" sz="4400" dirty="0"/>
              <a:t>Application iOS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7343516-BCF4-B345-BCAD-DC209F9CA6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4823" y="4542974"/>
            <a:ext cx="4572000" cy="1524000"/>
          </a:xfrm>
        </p:spPr>
        <p:txBody>
          <a:bodyPr>
            <a:normAutofit/>
          </a:bodyPr>
          <a:lstStyle/>
          <a:p>
            <a:r>
              <a:rPr lang="fr-FR" dirty="0"/>
              <a:t>Tournache Nicolas </a:t>
            </a:r>
          </a:p>
          <a:p>
            <a:r>
              <a:rPr lang="fr-FR" dirty="0"/>
              <a:t>BTS SN 2</a:t>
            </a:r>
            <a:r>
              <a:rPr lang="fr-FR" baseline="30000" dirty="0"/>
              <a:t>e</a:t>
            </a:r>
            <a:r>
              <a:rPr lang="fr-FR" dirty="0"/>
              <a:t> année</a:t>
            </a:r>
          </a:p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CA71653-3895-214E-BD45-F1C0B4C65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540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EC6C3B-7B7E-2545-B3FD-1758A2A43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685" y="-227174"/>
            <a:ext cx="11560629" cy="1524000"/>
          </a:xfrm>
        </p:spPr>
        <p:txBody>
          <a:bodyPr>
            <a:normAutofit/>
          </a:bodyPr>
          <a:lstStyle/>
          <a:p>
            <a:r>
              <a:rPr lang="fr-FR" sz="3200" dirty="0"/>
              <a:t>Présentation de l’application – Page gestion casiers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1798241-7C09-4A44-B517-B2AC44DF7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85" y="790131"/>
            <a:ext cx="2960176" cy="6067869"/>
          </a:xfrm>
          <a:prstGeom prst="rect">
            <a:avLst/>
          </a:prstGeom>
        </p:spPr>
      </p:pic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CD53D321-47D4-374C-963A-2F503DD17CFD}"/>
              </a:ext>
            </a:extLst>
          </p:cNvPr>
          <p:cNvSpPr/>
          <p:nvPr/>
        </p:nvSpPr>
        <p:spPr>
          <a:xfrm>
            <a:off x="3757845" y="1718702"/>
            <a:ext cx="2458069" cy="6569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Récupérer fichier JSON sur le serveur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16BE3F4B-26F8-1D4E-A403-718509FFC512}"/>
              </a:ext>
            </a:extLst>
          </p:cNvPr>
          <p:cNvSpPr/>
          <p:nvPr/>
        </p:nvSpPr>
        <p:spPr>
          <a:xfrm>
            <a:off x="3757845" y="2992809"/>
            <a:ext cx="2458069" cy="6569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Si URL est valide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F5F31631-9862-8945-913B-11AFF4802638}"/>
              </a:ext>
            </a:extLst>
          </p:cNvPr>
          <p:cNvCxnSpPr>
            <a:cxnSpLocks/>
          </p:cNvCxnSpPr>
          <p:nvPr/>
        </p:nvCxnSpPr>
        <p:spPr>
          <a:xfrm>
            <a:off x="4947592" y="3647619"/>
            <a:ext cx="0" cy="6138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A133DD27-FFBA-A04D-A457-EA460C982F24}"/>
              </a:ext>
            </a:extLst>
          </p:cNvPr>
          <p:cNvSpPr txBox="1"/>
          <p:nvPr/>
        </p:nvSpPr>
        <p:spPr>
          <a:xfrm>
            <a:off x="4294295" y="3721095"/>
            <a:ext cx="858624" cy="432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Oui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E56A606B-C35A-4B4F-A320-08F179429B0C}"/>
              </a:ext>
            </a:extLst>
          </p:cNvPr>
          <p:cNvSpPr/>
          <p:nvPr/>
        </p:nvSpPr>
        <p:spPr>
          <a:xfrm>
            <a:off x="3718558" y="4261463"/>
            <a:ext cx="2458069" cy="6569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Décodage JSON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E2E4FBA5-5CC6-CE49-B50B-BF85654F322A}"/>
              </a:ext>
            </a:extLst>
          </p:cNvPr>
          <p:cNvCxnSpPr>
            <a:stCxn id="9" idx="3"/>
          </p:cNvCxnSpPr>
          <p:nvPr/>
        </p:nvCxnSpPr>
        <p:spPr>
          <a:xfrm flipV="1">
            <a:off x="6215914" y="3321259"/>
            <a:ext cx="124587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4E954047-76AE-B64A-8937-D2C259A219CC}"/>
              </a:ext>
            </a:extLst>
          </p:cNvPr>
          <p:cNvSpPr txBox="1"/>
          <p:nvPr/>
        </p:nvSpPr>
        <p:spPr>
          <a:xfrm>
            <a:off x="6401118" y="2935209"/>
            <a:ext cx="858624" cy="432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Non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A73B0A94-2C8E-3147-B8A1-A3A7028E92AB}"/>
              </a:ext>
            </a:extLst>
          </p:cNvPr>
          <p:cNvSpPr/>
          <p:nvPr/>
        </p:nvSpPr>
        <p:spPr>
          <a:xfrm>
            <a:off x="7444947" y="2990718"/>
            <a:ext cx="2474908" cy="6569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Afficher « URL invalide »</a:t>
            </a:r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30BAF688-3176-F443-91C9-4CABA8940E00}"/>
              </a:ext>
            </a:extLst>
          </p:cNvPr>
          <p:cNvCxnSpPr>
            <a:cxnSpLocks/>
          </p:cNvCxnSpPr>
          <p:nvPr/>
        </p:nvCxnSpPr>
        <p:spPr>
          <a:xfrm>
            <a:off x="4986879" y="2378965"/>
            <a:ext cx="0" cy="6138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6AFCA77D-A401-C54D-AF79-8841B09E428B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6215914" y="2031131"/>
            <a:ext cx="2458069" cy="16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A8AB52CD-D08A-EF48-8228-AF4506D8D92C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8682401" y="2031131"/>
            <a:ext cx="0" cy="959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B5DF75E7-7A1B-774E-AB99-379EC94941CA}"/>
              </a:ext>
            </a:extLst>
          </p:cNvPr>
          <p:cNvCxnSpPr>
            <a:cxnSpLocks/>
            <a:stCxn id="15" idx="0"/>
          </p:cNvCxnSpPr>
          <p:nvPr/>
        </p:nvCxnSpPr>
        <p:spPr>
          <a:xfrm flipH="1" flipV="1">
            <a:off x="8673982" y="2375603"/>
            <a:ext cx="8419" cy="615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15B37468-60F6-9446-A9B0-550E86A0720B}"/>
              </a:ext>
            </a:extLst>
          </p:cNvPr>
          <p:cNvCxnSpPr/>
          <p:nvPr/>
        </p:nvCxnSpPr>
        <p:spPr>
          <a:xfrm flipH="1">
            <a:off x="7029559" y="2031131"/>
            <a:ext cx="16444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BAEC0FFF-69F2-F64F-B47E-B38E6E0BD553}"/>
              </a:ext>
            </a:extLst>
          </p:cNvPr>
          <p:cNvSpPr/>
          <p:nvPr/>
        </p:nvSpPr>
        <p:spPr>
          <a:xfrm>
            <a:off x="3696900" y="5567210"/>
            <a:ext cx="2458069" cy="6569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Afficher structure </a:t>
            </a:r>
            <a:r>
              <a:rPr lang="fr-FR" sz="1600" dirty="0" err="1"/>
              <a:t>infocasiers</a:t>
            </a:r>
            <a:r>
              <a:rPr lang="fr-FR" sz="1600" dirty="0"/>
              <a:t> dans une liste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D696690B-23AA-B143-8984-B389BF327E57}"/>
              </a:ext>
            </a:extLst>
          </p:cNvPr>
          <p:cNvCxnSpPr>
            <a:cxnSpLocks/>
          </p:cNvCxnSpPr>
          <p:nvPr/>
        </p:nvCxnSpPr>
        <p:spPr>
          <a:xfrm>
            <a:off x="4925935" y="4918364"/>
            <a:ext cx="0" cy="6138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space réservé du numéro de diapositive 24">
            <a:extLst>
              <a:ext uri="{FF2B5EF4-FFF2-40B4-BE49-F238E27FC236}">
                <a16:creationId xmlns:a16="http://schemas.microsoft.com/office/drawing/2014/main" id="{24EAB678-4AF3-8F45-B4B8-2B8AA0333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28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EC6C3B-7B7E-2545-B3FD-1758A2A43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685" y="-227174"/>
            <a:ext cx="11560629" cy="1524000"/>
          </a:xfrm>
        </p:spPr>
        <p:txBody>
          <a:bodyPr>
            <a:normAutofit/>
          </a:bodyPr>
          <a:lstStyle/>
          <a:p>
            <a:r>
              <a:rPr lang="fr-FR" sz="3200" dirty="0"/>
              <a:t>Présentation de l’application – Page gestion casiers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1798241-7C09-4A44-B517-B2AC44DF7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85" y="790131"/>
            <a:ext cx="2960176" cy="6067869"/>
          </a:xfrm>
          <a:prstGeom prst="rect">
            <a:avLst/>
          </a:prstGeom>
        </p:spPr>
      </p:pic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C045C20A-B9BF-A249-BBA6-B939F0CCA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5699" y="1962149"/>
            <a:ext cx="6172729" cy="3772223"/>
          </a:xfrm>
          <a:prstGeom prst="rect">
            <a:avLst/>
          </a:prstGeo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0DCC991-F97B-3447-B70A-043D16F23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1244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EC6C3B-7B7E-2545-B3FD-1758A2A43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685" y="-227174"/>
            <a:ext cx="11560629" cy="1524000"/>
          </a:xfrm>
        </p:spPr>
        <p:txBody>
          <a:bodyPr>
            <a:normAutofit/>
          </a:bodyPr>
          <a:lstStyle/>
          <a:p>
            <a:r>
              <a:rPr lang="fr-FR" sz="3200" dirty="0"/>
              <a:t>Présentation de l’application – Récupération API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1798241-7C09-4A44-B517-B2AC44DF7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85" y="790131"/>
            <a:ext cx="2960176" cy="6067869"/>
          </a:xfrm>
          <a:prstGeom prst="rect">
            <a:avLst/>
          </a:prstGeom>
        </p:spPr>
      </p:pic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AE7E233-2AD9-3B4D-BDBC-5A68F77A19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6865" y="1159143"/>
            <a:ext cx="8624601" cy="4156775"/>
          </a:xfrm>
          <a:prstGeom prst="rect">
            <a:avLst/>
          </a:prstGeom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9EFEFC0-6675-F94F-A869-383FAC856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561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1641EF-09BA-F14D-A0AF-46FA4C849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C88F62B-88A9-9D47-8E75-461E151E5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Diagramme de Gantt (avancement du projet)</a:t>
            </a:r>
          </a:p>
          <a:p>
            <a:r>
              <a:rPr lang="fr-FR" dirty="0"/>
              <a:t>Diagramme de déploiement</a:t>
            </a:r>
          </a:p>
          <a:p>
            <a:r>
              <a:rPr lang="fr-FR" dirty="0"/>
              <a:t>Rappel cahier des charges</a:t>
            </a:r>
          </a:p>
          <a:p>
            <a:r>
              <a:rPr lang="fr-FR" dirty="0"/>
              <a:t>Solution proposée</a:t>
            </a:r>
          </a:p>
          <a:p>
            <a:r>
              <a:rPr lang="fr-FR" dirty="0"/>
              <a:t>Rappel de ma tâche</a:t>
            </a:r>
          </a:p>
          <a:p>
            <a:r>
              <a:rPr lang="fr-FR" dirty="0"/>
              <a:t>Présentation de l’application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4F8BE7C-6A12-4D47-82E0-A6C04595B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353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A95733-AA97-6540-BB8D-A3D83EC6C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1814" y="206099"/>
            <a:ext cx="5468371" cy="278296"/>
          </a:xfrm>
        </p:spPr>
        <p:txBody>
          <a:bodyPr>
            <a:normAutofit fontScale="90000"/>
          </a:bodyPr>
          <a:lstStyle/>
          <a:p>
            <a:r>
              <a:rPr lang="fr-FR" dirty="0"/>
              <a:t>Avancement du projet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F335288-8B80-5945-AA8C-B6586B1B8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3</a:t>
            </a:fld>
            <a:endParaRPr lang="en-US"/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DC3E9231-1624-3C4E-9E95-AFDD2170B2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648" t="12757" r="5400" b="14352"/>
          <a:stretch/>
        </p:blipFill>
        <p:spPr>
          <a:xfrm>
            <a:off x="906849" y="642133"/>
            <a:ext cx="10378302" cy="6079342"/>
          </a:xfrm>
        </p:spPr>
      </p:pic>
      <p:grpSp>
        <p:nvGrpSpPr>
          <p:cNvPr id="26" name="Groupe 25">
            <a:extLst>
              <a:ext uri="{FF2B5EF4-FFF2-40B4-BE49-F238E27FC236}">
                <a16:creationId xmlns:a16="http://schemas.microsoft.com/office/drawing/2014/main" id="{E956E6DD-3B13-0B49-909F-58269375B7AE}"/>
              </a:ext>
            </a:extLst>
          </p:cNvPr>
          <p:cNvGrpSpPr/>
          <p:nvPr/>
        </p:nvGrpSpPr>
        <p:grpSpPr>
          <a:xfrm>
            <a:off x="5536096" y="2891250"/>
            <a:ext cx="559904" cy="3141802"/>
            <a:chOff x="5536096" y="2891250"/>
            <a:chExt cx="559904" cy="3141802"/>
          </a:xfrm>
        </p:grpSpPr>
        <p:sp>
          <p:nvSpPr>
            <p:cNvPr id="9" name="Rectangle : coins arrondis 8">
              <a:extLst>
                <a:ext uri="{FF2B5EF4-FFF2-40B4-BE49-F238E27FC236}">
                  <a16:creationId xmlns:a16="http://schemas.microsoft.com/office/drawing/2014/main" id="{38840D51-AA49-A344-B3E5-236511235D9E}"/>
                </a:ext>
              </a:extLst>
            </p:cNvPr>
            <p:cNvSpPr/>
            <p:nvPr/>
          </p:nvSpPr>
          <p:spPr>
            <a:xfrm>
              <a:off x="5536096" y="3836504"/>
              <a:ext cx="559904" cy="2196548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927DA3CC-508F-A34A-922A-F0AE1F594A0A}"/>
                </a:ext>
              </a:extLst>
            </p:cNvPr>
            <p:cNvSpPr txBox="1"/>
            <p:nvPr/>
          </p:nvSpPr>
          <p:spPr>
            <a:xfrm rot="16200000">
              <a:off x="4424570" y="4098063"/>
              <a:ext cx="2782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Diagrammes</a:t>
              </a:r>
            </a:p>
          </p:txBody>
        </p:sp>
      </p:grp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15FB67B0-7066-A54A-933E-038F1738D026}"/>
              </a:ext>
            </a:extLst>
          </p:cNvPr>
          <p:cNvSpPr/>
          <p:nvPr/>
        </p:nvSpPr>
        <p:spPr>
          <a:xfrm>
            <a:off x="5536096" y="6396005"/>
            <a:ext cx="543339" cy="223457"/>
          </a:xfrm>
          <a:prstGeom prst="roundRect">
            <a:avLst/>
          </a:prstGeom>
          <a:solidFill>
            <a:srgbClr val="007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3D77DC3B-486C-9A46-A2F7-A077611F227D}"/>
              </a:ext>
            </a:extLst>
          </p:cNvPr>
          <p:cNvGrpSpPr/>
          <p:nvPr/>
        </p:nvGrpSpPr>
        <p:grpSpPr>
          <a:xfrm>
            <a:off x="6370981" y="2665963"/>
            <a:ext cx="543339" cy="2810499"/>
            <a:chOff x="6370981" y="2665963"/>
            <a:chExt cx="543339" cy="2810499"/>
          </a:xfrm>
        </p:grpSpPr>
        <p:sp>
          <p:nvSpPr>
            <p:cNvPr id="13" name="Rectangle : coins arrondis 12">
              <a:extLst>
                <a:ext uri="{FF2B5EF4-FFF2-40B4-BE49-F238E27FC236}">
                  <a16:creationId xmlns:a16="http://schemas.microsoft.com/office/drawing/2014/main" id="{C09330AB-5F09-904B-BFA9-5861A2FCADF2}"/>
                </a:ext>
              </a:extLst>
            </p:cNvPr>
            <p:cNvSpPr/>
            <p:nvPr/>
          </p:nvSpPr>
          <p:spPr>
            <a:xfrm>
              <a:off x="6370981" y="3279913"/>
              <a:ext cx="543339" cy="2196549"/>
            </a:xfrm>
            <a:prstGeom prst="roundRect">
              <a:avLst/>
            </a:prstGeom>
            <a:solidFill>
              <a:srgbClr val="810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969D91D5-3AA6-A445-B071-4DF1FA44DA64}"/>
                </a:ext>
              </a:extLst>
            </p:cNvPr>
            <p:cNvSpPr txBox="1"/>
            <p:nvPr/>
          </p:nvSpPr>
          <p:spPr>
            <a:xfrm rot="16200000">
              <a:off x="5225934" y="3872776"/>
              <a:ext cx="2782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Création Site Web</a:t>
              </a:r>
            </a:p>
          </p:txBody>
        </p: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9C9027B7-9BF8-CF40-AFAA-CF209B2FC860}"/>
              </a:ext>
            </a:extLst>
          </p:cNvPr>
          <p:cNvGrpSpPr/>
          <p:nvPr/>
        </p:nvGrpSpPr>
        <p:grpSpPr>
          <a:xfrm>
            <a:off x="6370982" y="108291"/>
            <a:ext cx="543339" cy="2782958"/>
            <a:chOff x="6370982" y="108291"/>
            <a:chExt cx="543339" cy="2782958"/>
          </a:xfrm>
        </p:grpSpPr>
        <p:sp>
          <p:nvSpPr>
            <p:cNvPr id="11" name="Rectangle : coins arrondis 10">
              <a:extLst>
                <a:ext uri="{FF2B5EF4-FFF2-40B4-BE49-F238E27FC236}">
                  <a16:creationId xmlns:a16="http://schemas.microsoft.com/office/drawing/2014/main" id="{D28E1007-8CD1-064C-9D6B-3BE760B913CA}"/>
                </a:ext>
              </a:extLst>
            </p:cNvPr>
            <p:cNvSpPr/>
            <p:nvPr/>
          </p:nvSpPr>
          <p:spPr>
            <a:xfrm>
              <a:off x="6370982" y="882258"/>
              <a:ext cx="543339" cy="2008991"/>
            </a:xfrm>
            <a:prstGeom prst="roundRect">
              <a:avLst/>
            </a:prstGeom>
            <a:solidFill>
              <a:srgbClr val="007B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34401512-50BC-9748-BB32-350DB329DF0D}"/>
                </a:ext>
              </a:extLst>
            </p:cNvPr>
            <p:cNvSpPr txBox="1"/>
            <p:nvPr/>
          </p:nvSpPr>
          <p:spPr>
            <a:xfrm rot="16200000">
              <a:off x="5249125" y="1330493"/>
              <a:ext cx="27829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/>
                <a:t>Création BDD &amp; API</a:t>
              </a:r>
            </a:p>
          </p:txBody>
        </p:sp>
      </p:grp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2D98790D-4C4A-A647-A327-49EFBD153B14}"/>
              </a:ext>
            </a:extLst>
          </p:cNvPr>
          <p:cNvSpPr/>
          <p:nvPr/>
        </p:nvSpPr>
        <p:spPr>
          <a:xfrm>
            <a:off x="8061965" y="882258"/>
            <a:ext cx="543339" cy="1284472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54CAE326-B528-984B-A60D-C5311A80CC2B}"/>
              </a:ext>
            </a:extLst>
          </p:cNvPr>
          <p:cNvGrpSpPr/>
          <p:nvPr/>
        </p:nvGrpSpPr>
        <p:grpSpPr>
          <a:xfrm>
            <a:off x="7234110" y="2743200"/>
            <a:ext cx="543339" cy="3876262"/>
            <a:chOff x="7234110" y="2743200"/>
            <a:chExt cx="543339" cy="3876262"/>
          </a:xfrm>
        </p:grpSpPr>
        <p:sp>
          <p:nvSpPr>
            <p:cNvPr id="16" name="Rectangle : coins arrondis 15">
              <a:extLst>
                <a:ext uri="{FF2B5EF4-FFF2-40B4-BE49-F238E27FC236}">
                  <a16:creationId xmlns:a16="http://schemas.microsoft.com/office/drawing/2014/main" id="{B5EA35DA-D181-B648-B053-B596EBED9FAD}"/>
                </a:ext>
              </a:extLst>
            </p:cNvPr>
            <p:cNvSpPr/>
            <p:nvPr/>
          </p:nvSpPr>
          <p:spPr>
            <a:xfrm>
              <a:off x="7234110" y="2743200"/>
              <a:ext cx="543339" cy="3876262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431F70FC-3FDD-C345-8517-5487B1FC5F42}"/>
                </a:ext>
              </a:extLst>
            </p:cNvPr>
            <p:cNvSpPr txBox="1"/>
            <p:nvPr/>
          </p:nvSpPr>
          <p:spPr>
            <a:xfrm rot="16200000">
              <a:off x="5702907" y="4491819"/>
              <a:ext cx="35704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Création page login Application</a:t>
              </a:r>
            </a:p>
          </p:txBody>
        </p:sp>
      </p:grp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03C4320F-FC55-6D47-8694-8F5BBC76A657}"/>
              </a:ext>
            </a:extLst>
          </p:cNvPr>
          <p:cNvSpPr/>
          <p:nvPr/>
        </p:nvSpPr>
        <p:spPr>
          <a:xfrm>
            <a:off x="6368933" y="5837585"/>
            <a:ext cx="543339" cy="195467"/>
          </a:xfrm>
          <a:prstGeom prst="roundRect">
            <a:avLst/>
          </a:prstGeom>
          <a:solidFill>
            <a:srgbClr val="810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3B1BB720-608D-D444-8533-E9E4B410813F}"/>
              </a:ext>
            </a:extLst>
          </p:cNvPr>
          <p:cNvGrpSpPr/>
          <p:nvPr/>
        </p:nvGrpSpPr>
        <p:grpSpPr>
          <a:xfrm>
            <a:off x="7220186" y="577062"/>
            <a:ext cx="543339" cy="2156447"/>
            <a:chOff x="7220186" y="577062"/>
            <a:chExt cx="543339" cy="2156447"/>
          </a:xfrm>
        </p:grpSpPr>
        <p:sp>
          <p:nvSpPr>
            <p:cNvPr id="19" name="Rectangle : coins arrondis 18">
              <a:extLst>
                <a:ext uri="{FF2B5EF4-FFF2-40B4-BE49-F238E27FC236}">
                  <a16:creationId xmlns:a16="http://schemas.microsoft.com/office/drawing/2014/main" id="{6DF18103-A2D0-504C-86F8-1799FC285A72}"/>
                </a:ext>
              </a:extLst>
            </p:cNvPr>
            <p:cNvSpPr/>
            <p:nvPr/>
          </p:nvSpPr>
          <p:spPr>
            <a:xfrm>
              <a:off x="7220186" y="885618"/>
              <a:ext cx="543339" cy="1847891"/>
            </a:xfrm>
            <a:prstGeom prst="roundRect">
              <a:avLst/>
            </a:prstGeom>
            <a:solidFill>
              <a:srgbClr val="810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13B45942-0015-8A41-AD75-BD30C0633FBF}"/>
                </a:ext>
              </a:extLst>
            </p:cNvPr>
            <p:cNvSpPr txBox="1"/>
            <p:nvPr/>
          </p:nvSpPr>
          <p:spPr>
            <a:xfrm rot="16200000">
              <a:off x="6403256" y="1486008"/>
              <a:ext cx="21564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/>
                <a:t>Création Site Web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89688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2D7EA1-5B6C-964E-B5CA-D697BC039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5654" y="-201827"/>
            <a:ext cx="10668000" cy="1524000"/>
          </a:xfrm>
        </p:spPr>
        <p:txBody>
          <a:bodyPr/>
          <a:lstStyle/>
          <a:p>
            <a:r>
              <a:rPr lang="fr-FR" dirty="0"/>
              <a:t>Diagramme de déploiement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8BF56DB2-B5AE-9247-BEDB-3F1C88A3E5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7883" y="1070700"/>
            <a:ext cx="9068117" cy="5468212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6EC6817-E3CF-B843-B339-5531C310B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464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5" name="Picture 4" descr="Livre ouvert avec stylo sur bureau">
            <a:extLst>
              <a:ext uri="{FF2B5EF4-FFF2-40B4-BE49-F238E27FC236}">
                <a16:creationId xmlns:a16="http://schemas.microsoft.com/office/drawing/2014/main" id="{78B85E7F-537B-B638-6091-77961CBBC4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024" b="5495"/>
          <a:stretch/>
        </p:blipFill>
        <p:spPr>
          <a:xfrm>
            <a:off x="0" y="-4228"/>
            <a:ext cx="12207220" cy="6857990"/>
          </a:xfrm>
          <a:prstGeom prst="rect">
            <a:avLst/>
          </a:prstGeom>
          <a:solidFill>
            <a:schemeClr val="bg1">
              <a:alpha val="0"/>
            </a:schemeClr>
          </a:solidFill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DCCCC30-9942-3945-8A1E-853DC97C05B5}"/>
              </a:ext>
            </a:extLst>
          </p:cNvPr>
          <p:cNvSpPr/>
          <p:nvPr/>
        </p:nvSpPr>
        <p:spPr>
          <a:xfrm>
            <a:off x="-15222" y="-15772"/>
            <a:ext cx="12207221" cy="6862229"/>
          </a:xfrm>
          <a:prstGeom prst="rect">
            <a:avLst/>
          </a:prstGeom>
          <a:solidFill>
            <a:schemeClr val="dk1">
              <a:alpha val="6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6C2F60D-36DC-4E6D-8544-3562BBABA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7116827" y="1782827"/>
            <a:ext cx="4332910" cy="5817436"/>
          </a:xfrm>
          <a:custGeom>
            <a:avLst/>
            <a:gdLst>
              <a:gd name="connsiteX0" fmla="*/ 3175347 w 4332910"/>
              <a:gd name="connsiteY0" fmla="*/ 710 h 5817436"/>
              <a:gd name="connsiteX1" fmla="*/ 3972229 w 4332910"/>
              <a:gd name="connsiteY1" fmla="*/ 94304 h 5817436"/>
              <a:gd name="connsiteX2" fmla="*/ 4332910 w 4332910"/>
              <a:gd name="connsiteY2" fmla="*/ 180296 h 5817436"/>
              <a:gd name="connsiteX3" fmla="*/ 4332910 w 4332910"/>
              <a:gd name="connsiteY3" fmla="*/ 5817436 h 5817436"/>
              <a:gd name="connsiteX4" fmla="*/ 1006557 w 4332910"/>
              <a:gd name="connsiteY4" fmla="*/ 5817436 h 5817436"/>
              <a:gd name="connsiteX5" fmla="*/ 866510 w 4332910"/>
              <a:gd name="connsiteY5" fmla="*/ 5609583 h 5817436"/>
              <a:gd name="connsiteX6" fmla="*/ 351747 w 4332910"/>
              <a:gd name="connsiteY6" fmla="*/ 2263621 h 5817436"/>
              <a:gd name="connsiteX7" fmla="*/ 1381666 w 4332910"/>
              <a:gd name="connsiteY7" fmla="*/ 845238 h 5817436"/>
              <a:gd name="connsiteX8" fmla="*/ 2751595 w 4332910"/>
              <a:gd name="connsiteY8" fmla="*/ 47742 h 5817436"/>
              <a:gd name="connsiteX9" fmla="*/ 3175347 w 4332910"/>
              <a:gd name="connsiteY9" fmla="*/ 710 h 5817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32910" h="5817436">
                <a:moveTo>
                  <a:pt x="3175347" y="710"/>
                </a:moveTo>
                <a:cubicBezTo>
                  <a:pt x="3421493" y="-5064"/>
                  <a:pt x="3686120" y="24227"/>
                  <a:pt x="3972229" y="94304"/>
                </a:cubicBezTo>
                <a:lnTo>
                  <a:pt x="4332910" y="180296"/>
                </a:lnTo>
                <a:lnTo>
                  <a:pt x="4332910" y="5817436"/>
                </a:lnTo>
                <a:lnTo>
                  <a:pt x="1006557" y="5817436"/>
                </a:lnTo>
                <a:lnTo>
                  <a:pt x="866510" y="5609583"/>
                </a:lnTo>
                <a:cubicBezTo>
                  <a:pt x="140071" y="4515211"/>
                  <a:pt x="-376405" y="3480830"/>
                  <a:pt x="351747" y="2263621"/>
                </a:cubicBezTo>
                <a:cubicBezTo>
                  <a:pt x="664977" y="1739861"/>
                  <a:pt x="994988" y="1240809"/>
                  <a:pt x="1381666" y="845238"/>
                </a:cubicBezTo>
                <a:cubicBezTo>
                  <a:pt x="1768346" y="449669"/>
                  <a:pt x="2211693" y="157580"/>
                  <a:pt x="2751595" y="47742"/>
                </a:cubicBezTo>
                <a:cubicBezTo>
                  <a:pt x="2886624" y="20264"/>
                  <a:pt x="3027659" y="4175"/>
                  <a:pt x="3175347" y="710"/>
                </a:cubicBezTo>
                <a:close/>
              </a:path>
            </a:pathLst>
          </a:cu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CFFC7D5-8758-4C87-A839-9FF78F543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7117358">
            <a:off x="6005381" y="2073697"/>
            <a:ext cx="5867664" cy="5317986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  <a:gd name="connsiteX0" fmla="*/ 0 w 1085312"/>
              <a:gd name="connsiteY0" fmla="*/ 0 h 2441440"/>
              <a:gd name="connsiteX1" fmla="*/ 53089 w 1085312"/>
              <a:gd name="connsiteY1" fmla="*/ 4542 h 2441440"/>
              <a:gd name="connsiteX2" fmla="*/ 790077 w 1085312"/>
              <a:gd name="connsiteY2" fmla="*/ 872756 h 2441440"/>
              <a:gd name="connsiteX3" fmla="*/ 1085252 w 1085312"/>
              <a:gd name="connsiteY3" fmla="*/ 1943649 h 2441440"/>
              <a:gd name="connsiteX4" fmla="*/ 1064832 w 1085312"/>
              <a:gd name="connsiteY4" fmla="*/ 2198094 h 2441440"/>
              <a:gd name="connsiteX5" fmla="*/ 1043734 w 1085312"/>
              <a:gd name="connsiteY5" fmla="*/ 2315675 h 2441440"/>
              <a:gd name="connsiteX6" fmla="*/ 59456 w 1085312"/>
              <a:gd name="connsiteY6" fmla="*/ 2441440 h 2441440"/>
              <a:gd name="connsiteX0" fmla="*/ 0 w 1085312"/>
              <a:gd name="connsiteY0" fmla="*/ 0 h 2315675"/>
              <a:gd name="connsiteX1" fmla="*/ 53089 w 1085312"/>
              <a:gd name="connsiteY1" fmla="*/ 4542 h 2315675"/>
              <a:gd name="connsiteX2" fmla="*/ 790077 w 1085312"/>
              <a:gd name="connsiteY2" fmla="*/ 872756 h 2315675"/>
              <a:gd name="connsiteX3" fmla="*/ 1085252 w 1085312"/>
              <a:gd name="connsiteY3" fmla="*/ 1943649 h 2315675"/>
              <a:gd name="connsiteX4" fmla="*/ 1064832 w 1085312"/>
              <a:gd name="connsiteY4" fmla="*/ 2198094 h 2315675"/>
              <a:gd name="connsiteX5" fmla="*/ 1043734 w 1085312"/>
              <a:gd name="connsiteY5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5312" h="2315675">
                <a:moveTo>
                  <a:pt x="0" y="0"/>
                </a:move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0A340A2-6B55-FD4B-9469-BAC230C12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5087" y="4434196"/>
            <a:ext cx="4305300" cy="138033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Rappel du cahier des charges</a:t>
            </a: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BA00A89F-3A69-DD47-BDF1-D7BFAB934DE9}"/>
              </a:ext>
            </a:extLst>
          </p:cNvPr>
          <p:cNvGrpSpPr/>
          <p:nvPr/>
        </p:nvGrpSpPr>
        <p:grpSpPr>
          <a:xfrm>
            <a:off x="1059178" y="3170835"/>
            <a:ext cx="4928453" cy="3332313"/>
            <a:chOff x="390753" y="2534461"/>
            <a:chExt cx="4928453" cy="3332313"/>
          </a:xfrm>
        </p:grpSpPr>
        <p:pic>
          <p:nvPicPr>
            <p:cNvPr id="68" name="Graphique 67" descr="Serveur contour">
              <a:extLst>
                <a:ext uri="{FF2B5EF4-FFF2-40B4-BE49-F238E27FC236}">
                  <a16:creationId xmlns:a16="http://schemas.microsoft.com/office/drawing/2014/main" id="{09D08FDA-1461-5E45-9C94-26F715EF2F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640978" y="4592420"/>
              <a:ext cx="1063527" cy="1102894"/>
            </a:xfrm>
            <a:prstGeom prst="rect">
              <a:avLst/>
            </a:prstGeom>
          </p:spPr>
        </p:pic>
        <p:pic>
          <p:nvPicPr>
            <p:cNvPr id="69" name="Graphique 68" descr="Smartphone contour">
              <a:extLst>
                <a:ext uri="{FF2B5EF4-FFF2-40B4-BE49-F238E27FC236}">
                  <a16:creationId xmlns:a16="http://schemas.microsoft.com/office/drawing/2014/main" id="{7BC960CA-6359-2349-867B-FF9677C432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90753" y="4026976"/>
              <a:ext cx="1063527" cy="1102894"/>
            </a:xfrm>
            <a:prstGeom prst="rect">
              <a:avLst/>
            </a:prstGeom>
          </p:spPr>
        </p:pic>
        <p:sp>
          <p:nvSpPr>
            <p:cNvPr id="71" name="ZoneTexte 70">
              <a:extLst>
                <a:ext uri="{FF2B5EF4-FFF2-40B4-BE49-F238E27FC236}">
                  <a16:creationId xmlns:a16="http://schemas.microsoft.com/office/drawing/2014/main" id="{7893910E-48DA-E84B-BA5D-BFE9946CB1DF}"/>
                </a:ext>
              </a:extLst>
            </p:cNvPr>
            <p:cNvSpPr txBox="1"/>
            <p:nvPr/>
          </p:nvSpPr>
          <p:spPr>
            <a:xfrm>
              <a:off x="1406860" y="2534461"/>
              <a:ext cx="1407794" cy="4454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Vidage d’un casier</a:t>
              </a:r>
            </a:p>
          </p:txBody>
        </p:sp>
        <p:pic>
          <p:nvPicPr>
            <p:cNvPr id="72" name="Graphique 71" descr="Flèche : courbe légère avec un remplissage uni">
              <a:extLst>
                <a:ext uri="{FF2B5EF4-FFF2-40B4-BE49-F238E27FC236}">
                  <a16:creationId xmlns:a16="http://schemas.microsoft.com/office/drawing/2014/main" id="{39EF7FF8-F5B4-8C49-8E50-E9EDDB25BA3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4660657" flipH="1">
              <a:off x="2578641" y="3715841"/>
              <a:ext cx="846964" cy="816733"/>
            </a:xfrm>
            <a:prstGeom prst="rect">
              <a:avLst/>
            </a:prstGeom>
          </p:spPr>
        </p:pic>
        <p:pic>
          <p:nvPicPr>
            <p:cNvPr id="73" name="Graphique 72" descr="Flèche : courbe légère avec un remplissage uni">
              <a:extLst>
                <a:ext uri="{FF2B5EF4-FFF2-40B4-BE49-F238E27FC236}">
                  <a16:creationId xmlns:a16="http://schemas.microsoft.com/office/drawing/2014/main" id="{EB1C1335-A2B5-734B-8713-C4A9B945BD2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125351" flipH="1">
              <a:off x="1601948" y="4731972"/>
              <a:ext cx="816733" cy="846964"/>
            </a:xfrm>
            <a:prstGeom prst="rect">
              <a:avLst/>
            </a:prstGeom>
          </p:spPr>
        </p:pic>
        <p:sp>
          <p:nvSpPr>
            <p:cNvPr id="74" name="ZoneTexte 73">
              <a:extLst>
                <a:ext uri="{FF2B5EF4-FFF2-40B4-BE49-F238E27FC236}">
                  <a16:creationId xmlns:a16="http://schemas.microsoft.com/office/drawing/2014/main" id="{0852E21A-119D-7742-A63C-AA652214EA61}"/>
                </a:ext>
              </a:extLst>
            </p:cNvPr>
            <p:cNvSpPr txBox="1"/>
            <p:nvPr/>
          </p:nvSpPr>
          <p:spPr>
            <a:xfrm>
              <a:off x="862395" y="5421308"/>
              <a:ext cx="1739264" cy="4454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Envoi d’une notification</a:t>
              </a:r>
            </a:p>
          </p:txBody>
        </p:sp>
        <p:sp>
          <p:nvSpPr>
            <p:cNvPr id="75" name="ZoneTexte 74">
              <a:extLst>
                <a:ext uri="{FF2B5EF4-FFF2-40B4-BE49-F238E27FC236}">
                  <a16:creationId xmlns:a16="http://schemas.microsoft.com/office/drawing/2014/main" id="{0A7CDBC7-263A-A34D-A7CE-D0F148B7D801}"/>
                </a:ext>
              </a:extLst>
            </p:cNvPr>
            <p:cNvSpPr txBox="1"/>
            <p:nvPr/>
          </p:nvSpPr>
          <p:spPr>
            <a:xfrm>
              <a:off x="3657111" y="4689295"/>
              <a:ext cx="166209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Sauvegarde horodatage</a:t>
              </a:r>
            </a:p>
          </p:txBody>
        </p:sp>
        <p:pic>
          <p:nvPicPr>
            <p:cNvPr id="4" name="Image 3" descr="Une image contenant shoji, fenêtre, bâtiment, haut&#10;&#10;Description générée automatiquement">
              <a:extLst>
                <a:ext uri="{FF2B5EF4-FFF2-40B4-BE49-F238E27FC236}">
                  <a16:creationId xmlns:a16="http://schemas.microsoft.com/office/drawing/2014/main" id="{B47C1F8F-224D-D748-857A-1A6BE6FC33F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380689" y="3097919"/>
              <a:ext cx="1366086" cy="665529"/>
            </a:xfrm>
            <a:prstGeom prst="rect">
              <a:avLst/>
            </a:prstGeom>
          </p:spPr>
        </p:pic>
      </p:grpSp>
      <p:graphicFrame>
        <p:nvGraphicFramePr>
          <p:cNvPr id="77" name="ZoneTexte 6">
            <a:extLst>
              <a:ext uri="{FF2B5EF4-FFF2-40B4-BE49-F238E27FC236}">
                <a16:creationId xmlns:a16="http://schemas.microsoft.com/office/drawing/2014/main" id="{F5FA84AD-D038-C9B9-E793-339A9550B7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556915"/>
              </p:ext>
            </p:extLst>
          </p:nvPr>
        </p:nvGraphicFramePr>
        <p:xfrm>
          <a:off x="224245" y="261023"/>
          <a:ext cx="7085213" cy="29055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8FE44E8-47EC-0F44-B0AA-55EC812BF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849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1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C6CF245B-30BF-0C45-8FBC-722F2E1C92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98" r="43004"/>
          <a:stretch/>
        </p:blipFill>
        <p:spPr>
          <a:xfrm>
            <a:off x="6613174" y="10"/>
            <a:ext cx="5578824" cy="6028246"/>
          </a:xfrm>
          <a:custGeom>
            <a:avLst/>
            <a:gdLst/>
            <a:ahLst/>
            <a:cxnLst/>
            <a:rect l="l" t="t" r="r" b="b"/>
            <a:pathLst>
              <a:path w="5578824" h="6028256">
                <a:moveTo>
                  <a:pt x="1681218" y="0"/>
                </a:moveTo>
                <a:lnTo>
                  <a:pt x="5578824" y="0"/>
                </a:lnTo>
                <a:lnTo>
                  <a:pt x="5578824" y="5760161"/>
                </a:lnTo>
                <a:lnTo>
                  <a:pt x="5441231" y="5804042"/>
                </a:lnTo>
                <a:cubicBezTo>
                  <a:pt x="5079089" y="5907589"/>
                  <a:pt x="4674877" y="5944442"/>
                  <a:pt x="4253224" y="5980388"/>
                </a:cubicBezTo>
                <a:cubicBezTo>
                  <a:pt x="2813852" y="6102970"/>
                  <a:pt x="1551586" y="6071494"/>
                  <a:pt x="837278" y="4877588"/>
                </a:cubicBezTo>
                <a:cubicBezTo>
                  <a:pt x="529862" y="4363935"/>
                  <a:pt x="255162" y="3847185"/>
                  <a:pt x="109626" y="3329255"/>
                </a:cubicBezTo>
                <a:cubicBezTo>
                  <a:pt x="-35907" y="2811325"/>
                  <a:pt x="-52277" y="2292214"/>
                  <a:pt x="156962" y="1773839"/>
                </a:cubicBezTo>
                <a:cubicBezTo>
                  <a:pt x="296494" y="1428108"/>
                  <a:pt x="536161" y="1082881"/>
                  <a:pt x="904890" y="738354"/>
                </a:cubicBezTo>
                <a:cubicBezTo>
                  <a:pt x="1036690" y="615181"/>
                  <a:pt x="1169968" y="488910"/>
                  <a:pt x="1304592" y="360545"/>
                </a:cubicBezTo>
                <a:close/>
              </a:path>
            </a:pathLst>
          </a:custGeom>
        </p:spPr>
      </p:pic>
      <p:sp>
        <p:nvSpPr>
          <p:cNvPr id="27" name="Freeform: Shape 23">
            <a:extLst>
              <a:ext uri="{FF2B5EF4-FFF2-40B4-BE49-F238E27FC236}">
                <a16:creationId xmlns:a16="http://schemas.microsoft.com/office/drawing/2014/main" id="{3362A0EA-3E81-4464-94B8-70BE5870E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87883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0FC9D81-C5B6-054B-8573-975368260B07}"/>
              </a:ext>
            </a:extLst>
          </p:cNvPr>
          <p:cNvSpPr txBox="1"/>
          <p:nvPr/>
        </p:nvSpPr>
        <p:spPr>
          <a:xfrm>
            <a:off x="762000" y="2286000"/>
            <a:ext cx="5334000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11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tx1">
                    <a:alpha val="70000"/>
                  </a:schemeClr>
                </a:solidFill>
              </a:rPr>
              <a:t>Sonoff Zigbee SNZB-04</a:t>
            </a:r>
          </a:p>
          <a:p>
            <a:pPr indent="-228600">
              <a:lnSpc>
                <a:spcPct val="11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>
              <a:solidFill>
                <a:schemeClr val="tx1">
                  <a:alpha val="70000"/>
                </a:schemeClr>
              </a:solidFill>
            </a:endParaRPr>
          </a:p>
          <a:p>
            <a:pPr marL="285750" indent="-228600">
              <a:lnSpc>
                <a:spcPct val="11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tx1">
                    <a:alpha val="70000"/>
                  </a:schemeClr>
                </a:solidFill>
              </a:rPr>
              <a:t>Utilisation capteur d’ouverture afin de détecter l’ouverture d’un casier</a:t>
            </a:r>
          </a:p>
          <a:p>
            <a:pPr indent="-228600">
              <a:lnSpc>
                <a:spcPct val="11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>
              <a:solidFill>
                <a:schemeClr val="tx1">
                  <a:alpha val="70000"/>
                </a:schemeClr>
              </a:solidFill>
            </a:endParaRPr>
          </a:p>
          <a:p>
            <a:pPr marL="285750" indent="-228600">
              <a:lnSpc>
                <a:spcPct val="11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tx1">
                    <a:alpha val="70000"/>
                  </a:schemeClr>
                </a:solidFill>
              </a:rPr>
              <a:t>Si un casier est ouvert une notification est envoyée à l’application</a:t>
            </a:r>
            <a:endParaRPr lang="en-US" sz="2400" dirty="0">
              <a:solidFill>
                <a:schemeClr val="tx1">
                  <a:alpha val="70000"/>
                </a:schemeClr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41641EF-09BA-F14D-A0AF-46FA4C849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5334000" cy="1524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/>
              <a:t>Solution proposée :</a:t>
            </a: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7DF4C5B9-1328-7147-9795-7D15264E2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868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Personne regardant un téléphone vide">
            <a:extLst>
              <a:ext uri="{FF2B5EF4-FFF2-40B4-BE49-F238E27FC236}">
                <a16:creationId xmlns:a16="http://schemas.microsoft.com/office/drawing/2014/main" id="{31CC3777-CC49-5836-0BAA-A691940F12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692" r="3536" b="1"/>
          <a:stretch/>
        </p:blipFill>
        <p:spPr>
          <a:xfrm>
            <a:off x="2" y="10"/>
            <a:ext cx="5578823" cy="6028246"/>
          </a:xfrm>
          <a:custGeom>
            <a:avLst/>
            <a:gdLst/>
            <a:ahLst/>
            <a:cxnLst/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</p:spPr>
      </p:pic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633B38B-B87A-4288-A20F-0223A6C27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18" name="Espace réservé du contenu 2">
            <a:extLst>
              <a:ext uri="{FF2B5EF4-FFF2-40B4-BE49-F238E27FC236}">
                <a16:creationId xmlns:a16="http://schemas.microsoft.com/office/drawing/2014/main" id="{4907F284-D587-9B45-83F9-5DDFBC1F0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286000"/>
            <a:ext cx="5334000" cy="3810001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fr-FR" sz="2400"/>
              <a:t>Création d’une application mobile Android et IOS</a:t>
            </a:r>
          </a:p>
          <a:p>
            <a:pPr>
              <a:lnSpc>
                <a:spcPct val="115000"/>
              </a:lnSpc>
            </a:pPr>
            <a:r>
              <a:rPr lang="fr-FR" sz="2400"/>
              <a:t>Interface avec représentation des casiers et de leurs état (vide ou remplis)</a:t>
            </a:r>
          </a:p>
          <a:p>
            <a:pPr>
              <a:lnSpc>
                <a:spcPct val="115000"/>
              </a:lnSpc>
            </a:pPr>
            <a:r>
              <a:rPr lang="fr-FR" sz="2400"/>
              <a:t>Envoi d’une notification au maraîcher lorsque qu'un casier est ouvert et donc qu’il faut le remplir.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4EC6C3B-7B7E-2545-B3FD-1758A2A43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762000"/>
            <a:ext cx="5334000" cy="1524000"/>
          </a:xfrm>
        </p:spPr>
        <p:txBody>
          <a:bodyPr>
            <a:normAutofit/>
          </a:bodyPr>
          <a:lstStyle/>
          <a:p>
            <a:r>
              <a:rPr lang="fr-FR" sz="3200" dirty="0"/>
              <a:t>Rappel de ma tâche :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30979A1-1047-4343-BECF-7E16D1DFE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975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EC6C3B-7B7E-2545-B3FD-1758A2A43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685" y="-171090"/>
            <a:ext cx="11560629" cy="1524000"/>
          </a:xfrm>
        </p:spPr>
        <p:txBody>
          <a:bodyPr>
            <a:normAutofit/>
          </a:bodyPr>
          <a:lstStyle/>
          <a:p>
            <a:r>
              <a:rPr lang="fr-FR" sz="3200" dirty="0"/>
              <a:t>Présentation de l’application – Ecran de login</a:t>
            </a:r>
          </a:p>
        </p:txBody>
      </p:sp>
      <p:pic>
        <p:nvPicPr>
          <p:cNvPr id="5" name="Image 4" descr="Une image contenant texte, moniteur&#10;&#10;Description générée automatiquement">
            <a:extLst>
              <a:ext uri="{FF2B5EF4-FFF2-40B4-BE49-F238E27FC236}">
                <a16:creationId xmlns:a16="http://schemas.microsoft.com/office/drawing/2014/main" id="{600C43A7-D1BB-0644-B0B9-FA11E2075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613" b="96675" l="6335" r="99548">
                        <a14:foregroundMark x1="7001" y1="5578" x2="9955" y2="11639"/>
                        <a14:foregroundMark x1="9955" y1="11639" x2="31455" y2="3722"/>
                        <a14:foregroundMark x1="62145" y1="3795" x2="77828" y2="6176"/>
                        <a14:foregroundMark x1="77828" y1="6176" x2="62667" y2="3788"/>
                        <a14:foregroundMark x1="59744" y1="3827" x2="43891" y2="5938"/>
                        <a14:foregroundMark x1="43891" y1="5938" x2="89063" y2="9262"/>
                        <a14:foregroundMark x1="89095" y1="9309" x2="72398" y2="8314"/>
                        <a14:foregroundMark x1="72398" y1="8314" x2="59276" y2="26128"/>
                        <a14:foregroundMark x1="59276" y1="26128" x2="27149" y2="27078"/>
                        <a14:foregroundMark x1="27149" y1="27078" x2="10860" y2="15202"/>
                        <a14:foregroundMark x1="10860" y1="15202" x2="15068" y2="4378"/>
                        <a14:foregroundMark x1="16870" y1="4129" x2="83258" y2="29454"/>
                        <a14:foregroundMark x1="83258" y1="29454" x2="80090" y2="20190"/>
                        <a14:foregroundMark x1="80090" y1="20190" x2="68778" y2="9976"/>
                        <a14:foregroundMark x1="68778" y1="9976" x2="82353" y2="18290"/>
                        <a14:foregroundMark x1="82353" y1="18290" x2="87330" y2="28029"/>
                        <a14:foregroundMark x1="87330" y1="28029" x2="75566" y2="49169"/>
                        <a14:foregroundMark x1="75566" y1="49169" x2="48869" y2="46556"/>
                        <a14:foregroundMark x1="48869" y1="46556" x2="51131" y2="37530"/>
                        <a14:foregroundMark x1="51131" y1="37530" x2="36199" y2="30404"/>
                        <a14:foregroundMark x1="36199" y1="30404" x2="32579" y2="19715"/>
                        <a14:foregroundMark x1="32579" y1="19715" x2="30769" y2="34204"/>
                        <a14:foregroundMark x1="30769" y1="34204" x2="17195" y2="25653"/>
                        <a14:foregroundMark x1="17195" y1="25653" x2="6082" y2="33492"/>
                        <a14:foregroundMark x1="5007" y1="39985" x2="14480" y2="57007"/>
                        <a14:foregroundMark x1="4503" y1="39079" x2="4606" y2="39264"/>
                        <a14:foregroundMark x1="14480" y1="57007" x2="29864" y2="61995"/>
                        <a14:foregroundMark x1="29864" y1="61995" x2="38009" y2="73159"/>
                        <a14:foregroundMark x1="38009" y1="73159" x2="72851" y2="44418"/>
                        <a14:foregroundMark x1="72851" y1="44418" x2="75113" y2="30404"/>
                        <a14:foregroundMark x1="75113" y1="30404" x2="60181" y2="24941"/>
                        <a14:foregroundMark x1="60181" y1="24941" x2="43439" y2="30879"/>
                        <a14:foregroundMark x1="43439" y1="30879" x2="37104" y2="49644"/>
                        <a14:foregroundMark x1="37104" y1="49644" x2="42986" y2="61283"/>
                        <a14:foregroundMark x1="42986" y1="61283" x2="52941" y2="49169"/>
                        <a14:foregroundMark x1="52941" y1="49169" x2="77376" y2="42280"/>
                        <a14:foregroundMark x1="89819" y1="68409" x2="90045" y2="68884"/>
                        <a14:foregroundMark x1="77376" y1="42280" x2="89819" y2="68409"/>
                        <a14:foregroundMark x1="88455" y1="72138" x2="85520" y2="78147"/>
                        <a14:foregroundMark x1="89466" y1="70071" x2="89364" y2="70279"/>
                        <a14:foregroundMark x1="89698" y1="69596" x2="89466" y2="70071"/>
                        <a14:foregroundMark x1="89929" y1="69121" x2="89698" y2="69596"/>
                        <a14:foregroundMark x1="90045" y1="68884" x2="89929" y2="69121"/>
                        <a14:foregroundMark x1="85520" y1="78147" x2="64706" y2="51069"/>
                        <a14:foregroundMark x1="89886" y1="70071" x2="90130" y2="70255"/>
                        <a14:foregroundMark x1="89257" y1="69596" x2="89886" y2="70071"/>
                        <a14:foregroundMark x1="88628" y1="69121" x2="89257" y2="69596"/>
                        <a14:foregroundMark x1="87684" y1="68409" x2="88628" y2="69121"/>
                        <a14:foregroundMark x1="64706" y1="51069" x2="87684" y2="68409"/>
                        <a14:foregroundMark x1="88482" y1="72372" x2="53394" y2="68646"/>
                        <a14:foregroundMark x1="53394" y1="68646" x2="52941" y2="68171"/>
                        <a14:foregroundMark x1="54299" y1="8314" x2="36652" y2="7838"/>
                        <a14:foregroundMark x1="36652" y1="7838" x2="22051" y2="3658"/>
                        <a14:foregroundMark x1="61421" y1="3805" x2="42534" y2="5938"/>
                        <a14:foregroundMark x1="42534" y1="5938" x2="89764" y2="10313"/>
                        <a14:foregroundMark x1="85069" y1="4989" x2="83852" y2="4350"/>
                        <a14:foregroundMark x1="86830" y1="5913" x2="85333" y2="5127"/>
                        <a14:foregroundMark x1="84652" y1="4404" x2="85472" y2="4619"/>
                        <a14:foregroundMark x1="85556" y1="4542" x2="85174" y2="4439"/>
                        <a14:foregroundMark x1="76476" y1="3853" x2="75566" y2="4038"/>
                        <a14:foregroundMark x1="75566" y1="4038" x2="77415" y2="3917"/>
                        <a14:foregroundMark x1="42534" y1="77910" x2="18552" y2="94299"/>
                        <a14:foregroundMark x1="18552" y1="94299" x2="37557" y2="58670"/>
                        <a14:foregroundMark x1="37557" y1="58670" x2="23077" y2="79335"/>
                        <a14:foregroundMark x1="23077" y1="79335" x2="27149" y2="61045"/>
                        <a14:foregroundMark x1="27149" y1="61045" x2="12670" y2="79810"/>
                        <a14:foregroundMark x1="12670" y1="79810" x2="18552" y2="62945"/>
                        <a14:foregroundMark x1="18552" y1="62945" x2="13122" y2="72209"/>
                        <a14:foregroundMark x1="13122" y1="72209" x2="19457" y2="60095"/>
                        <a14:foregroundMark x1="19457" y1="60095" x2="11765" y2="33967"/>
                        <a14:foregroundMark x1="11765" y1="33967" x2="15385" y2="46081"/>
                        <a14:foregroundMark x1="15385" y1="46081" x2="23529" y2="36342"/>
                        <a14:foregroundMark x1="23529" y1="36342" x2="23982" y2="45843"/>
                        <a14:foregroundMark x1="23982" y1="45843" x2="32579" y2="53682"/>
                        <a14:foregroundMark x1="32579" y1="53682" x2="45701" y2="45606"/>
                        <a14:foregroundMark x1="45701" y1="45606" x2="50679" y2="69359"/>
                        <a14:foregroundMark x1="50679" y1="69359" x2="45701" y2="77910"/>
                        <a14:foregroundMark x1="45701" y1="77910" x2="64253" y2="80523"/>
                        <a14:foregroundMark x1="64253" y1="80523" x2="80543" y2="89549"/>
                        <a14:foregroundMark x1="80543" y1="89549" x2="62896" y2="96437"/>
                        <a14:foregroundMark x1="62896" y1="96437" x2="45249" y2="92637"/>
                        <a14:foregroundMark x1="45249" y1="92637" x2="28507" y2="94299"/>
                        <a14:foregroundMark x1="28507" y1="94299" x2="14480" y2="83848"/>
                        <a14:foregroundMark x1="14480" y1="83848" x2="8145" y2="92399"/>
                        <a14:foregroundMark x1="8145" y1="92399" x2="23077" y2="96675"/>
                        <a14:foregroundMark x1="23077" y1="96675" x2="53846" y2="96437"/>
                        <a14:foregroundMark x1="53846" y1="96437" x2="12670" y2="50594"/>
                        <a14:foregroundMark x1="12670" y1="50594" x2="5882" y2="61520"/>
                        <a14:foregroundMark x1="5882" y1="61520" x2="11312" y2="78147"/>
                        <a14:foregroundMark x1="11312" y1="78147" x2="52941" y2="54632"/>
                        <a14:foregroundMark x1="52941" y1="54632" x2="66968" y2="63895"/>
                        <a14:foregroundMark x1="66968" y1="63895" x2="85973" y2="52494"/>
                        <a14:foregroundMark x1="85973" y1="52494" x2="85973" y2="42518"/>
                        <a14:foregroundMark x1="95000" y1="69596" x2="95167" y2="70096"/>
                        <a14:foregroundMark x1="94842" y1="69121" x2="95000" y2="69596"/>
                        <a14:foregroundMark x1="94605" y1="68409" x2="94842" y2="69121"/>
                        <a14:foregroundMark x1="85973" y1="42518" x2="94605" y2="68409"/>
                        <a14:foregroundMark x1="95526" y1="89871" x2="95475" y2="90024"/>
                        <a14:foregroundMark x1="95475" y1="90024" x2="95400" y2="89875"/>
                        <a14:foregroundMark x1="89068" y1="77474" x2="76471" y2="84323"/>
                        <a14:foregroundMark x1="76471" y1="84323" x2="61086" y2="78385"/>
                        <a14:foregroundMark x1="61086" y1="78385" x2="41176" y2="77672"/>
                        <a14:foregroundMark x1="41176" y1="77672" x2="25339" y2="72209"/>
                        <a14:foregroundMark x1="25339" y1="72209" x2="29412" y2="81710"/>
                        <a14:foregroundMark x1="29412" y1="81710" x2="47059" y2="78622"/>
                        <a14:foregroundMark x1="47059" y1="78622" x2="77828" y2="78147"/>
                        <a14:foregroundMark x1="77828" y1="78147" x2="60633" y2="85986"/>
                        <a14:foregroundMark x1="60633" y1="85986" x2="40724" y2="82423"/>
                        <a14:foregroundMark x1="40724" y1="82423" x2="35747" y2="88361"/>
                        <a14:foregroundMark x1="6787" y1="75772" x2="7240" y2="87411"/>
                        <a14:foregroundMark x1="7692" y1="93587" x2="24434" y2="95724"/>
                        <a14:foregroundMark x1="24434" y1="95724" x2="81448" y2="87648"/>
                        <a14:foregroundMark x1="81448" y1="87648" x2="89593" y2="95487"/>
                        <a14:foregroundMark x1="89593" y1="95487" x2="19457" y2="97625"/>
                        <a14:foregroundMark x1="19457" y1="97625" x2="79638" y2="93587"/>
                        <a14:foregroundMark x1="79638" y1="93587" x2="52036" y2="93587"/>
                        <a14:foregroundMark x1="52036" y1="93587" x2="71493" y2="93587"/>
                        <a14:foregroundMark x1="71493" y1="93587" x2="65158" y2="95012"/>
                        <a14:foregroundMark x1="68326" y1="97387" x2="87330" y2="96437"/>
                        <a14:foregroundMark x1="87330" y1="96437" x2="88688" y2="96675"/>
                        <a14:foregroundMark x1="57014" y1="74822" x2="59729" y2="78622"/>
                        <a14:foregroundMark x1="6787" y1="11639" x2="10407" y2="21378"/>
                        <a14:foregroundMark x1="10407" y1="21378" x2="9050" y2="30879"/>
                        <a14:foregroundMark x1="9050" y1="30879" x2="6787" y2="21140"/>
                        <a14:foregroundMark x1="6787" y1="21140" x2="8145" y2="22565"/>
                        <a14:foregroundMark x1="91440" y1="12827" x2="92760" y2="55582"/>
                        <a14:foregroundMark x1="94182" y1="86718" x2="94557" y2="88994"/>
                        <a14:foregroundMark x1="91520" y1="70546" x2="94079" y2="86092"/>
                        <a14:foregroundMark x1="91442" y1="70071" x2="91520" y2="70546"/>
                        <a14:foregroundMark x1="91403" y1="69834" x2="91442" y2="70071"/>
                        <a14:foregroundMark x1="91502" y1="96437" x2="91403" y2="96675"/>
                        <a14:foregroundMark x1="94377" y1="89536" x2="91502" y2="96437"/>
                        <a14:foregroundMark x1="75113" y1="3088" x2="91403" y2="5938"/>
                        <a14:foregroundMark x1="91403" y1="5938" x2="92308" y2="13539"/>
                        <a14:foregroundMark x1="93665" y1="68171" x2="93665" y2="68171"/>
                        <a14:foregroundMark x1="94118" y1="68646" x2="94118" y2="68646"/>
                        <a14:foregroundMark x1="94118" y1="69121" x2="94118" y2="69121"/>
                        <a14:foregroundMark x1="94570" y1="69834" x2="94570" y2="69834"/>
                        <a14:foregroundMark x1="94570" y1="70546" x2="94570" y2="69834"/>
                        <a14:backgroundMark x1="905" y1="36580" x2="905" y2="36580"/>
                        <a14:backgroundMark x1="2715" y1="37292" x2="2715" y2="37292"/>
                        <a14:backgroundMark x1="2715" y1="37292" x2="3620" y2="39192"/>
                        <a14:backgroundMark x1="98090" y1="88915" x2="98155" y2="89479"/>
                        <a14:backgroundMark x1="98182" y1="89482" x2="98168" y2="88911"/>
                        <a14:backgroundMark x1="93906" y1="4297" x2="94924" y2="5823"/>
                        <a14:backgroundMark x1="92308" y1="1900" x2="92460" y2="2128"/>
                        <a14:backgroundMark x1="89409" y1="1594" x2="93665" y2="1188"/>
                        <a14:backgroundMark x1="5882" y1="2613" x2="23077" y2="238"/>
                        <a14:backgroundMark x1="23077" y1="238" x2="58371" y2="475"/>
                        <a14:backgroundMark x1="58371" y1="475" x2="76471" y2="238"/>
                        <a14:backgroundMark x1="84899" y1="805" x2="94118" y2="1425"/>
                        <a14:backgroundMark x1="76471" y1="238" x2="79181" y2="420"/>
                        <a14:backgroundMark x1="94118" y1="1425" x2="89593" y2="713"/>
                        <a14:backgroundMark x1="3620" y1="1900" x2="4072" y2="3088"/>
                        <a14:backgroundMark x1="1810" y1="37767" x2="2262" y2="34204"/>
                        <a14:backgroundMark x1="3620" y1="35629" x2="3167" y2="37055"/>
                        <a14:backgroundMark x1="3167" y1="35629" x2="3167" y2="35629"/>
                        <a14:backgroundMark x1="3167" y1="33492" x2="3167" y2="38955"/>
                        <a14:backgroundMark x1="4977" y1="2375" x2="4072" y2="1900"/>
                        <a14:backgroundMark x1="7240" y1="2138" x2="5430" y2="950"/>
                        <a14:backgroundMark x1="4072" y1="1425" x2="6335" y2="1425"/>
                        <a14:backgroundMark x1="97738" y1="89786" x2="96833" y2="89549"/>
                        <a14:backgroundMark x1="3620" y1="39430" x2="4072" y2="40143"/>
                        <a14:backgroundMark x1="96833" y1="89549" x2="96380" y2="90024"/>
                        <a14:backgroundMark x1="95928" y1="89549" x2="95928" y2="89549"/>
                        <a14:backgroundMark x1="91403" y1="97150" x2="91403" y2="97150"/>
                        <a14:backgroundMark x1="91855" y1="96912" x2="91855" y2="96912"/>
                        <a14:backgroundMark x1="92308" y1="96437" x2="92308" y2="96437"/>
                        <a14:backgroundMark x1="95475" y1="70071" x2="95475" y2="70071"/>
                        <a14:backgroundMark x1="95475" y1="69596" x2="95475" y2="69596"/>
                        <a14:backgroundMark x1="95475" y1="69121" x2="95475" y2="69121"/>
                        <a14:backgroundMark x1="95023" y1="68409" x2="95023" y2="68409"/>
                        <a14:backgroundMark x1="95475" y1="70546" x2="95475" y2="70546"/>
                        <a14:backgroundMark x1="5882" y1="5463" x2="5882" y2="546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5685" y="1296826"/>
            <a:ext cx="2806700" cy="5346700"/>
          </a:xfrm>
          <a:prstGeom prst="rect">
            <a:avLst/>
          </a:prstGeom>
        </p:spPr>
      </p:pic>
      <p:grpSp>
        <p:nvGrpSpPr>
          <p:cNvPr id="34" name="Groupe 33">
            <a:extLst>
              <a:ext uri="{FF2B5EF4-FFF2-40B4-BE49-F238E27FC236}">
                <a16:creationId xmlns:a16="http://schemas.microsoft.com/office/drawing/2014/main" id="{C348DC05-4E8F-BD48-A679-C2F8C4E142E9}"/>
              </a:ext>
            </a:extLst>
          </p:cNvPr>
          <p:cNvGrpSpPr/>
          <p:nvPr/>
        </p:nvGrpSpPr>
        <p:grpSpPr>
          <a:xfrm>
            <a:off x="3718558" y="1718702"/>
            <a:ext cx="6201297" cy="3199662"/>
            <a:chOff x="3718558" y="1718701"/>
            <a:chExt cx="4811489" cy="2732919"/>
          </a:xfrm>
        </p:grpSpPr>
        <p:sp>
          <p:nvSpPr>
            <p:cNvPr id="35" name="Rectangle : coins arrondis 34">
              <a:extLst>
                <a:ext uri="{FF2B5EF4-FFF2-40B4-BE49-F238E27FC236}">
                  <a16:creationId xmlns:a16="http://schemas.microsoft.com/office/drawing/2014/main" id="{42CA28A8-EF5D-7241-9E84-B7B9BBA9D38E}"/>
                </a:ext>
              </a:extLst>
            </p:cNvPr>
            <p:cNvSpPr/>
            <p:nvPr/>
          </p:nvSpPr>
          <p:spPr>
            <a:xfrm>
              <a:off x="3749040" y="1718701"/>
              <a:ext cx="1907177" cy="56107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Entrer Identifiants</a:t>
              </a:r>
            </a:p>
          </p:txBody>
        </p:sp>
        <p:sp>
          <p:nvSpPr>
            <p:cNvPr id="36" name="Rectangle : coins arrondis 35">
              <a:extLst>
                <a:ext uri="{FF2B5EF4-FFF2-40B4-BE49-F238E27FC236}">
                  <a16:creationId xmlns:a16="http://schemas.microsoft.com/office/drawing/2014/main" id="{B1819100-554F-2D4A-ABAC-11148CFB0FDA}"/>
                </a:ext>
              </a:extLst>
            </p:cNvPr>
            <p:cNvSpPr/>
            <p:nvPr/>
          </p:nvSpPr>
          <p:spPr>
            <a:xfrm>
              <a:off x="3749040" y="2806951"/>
              <a:ext cx="1907177" cy="56107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Si identifiants sont corrects ?</a:t>
              </a:r>
            </a:p>
          </p:txBody>
        </p:sp>
        <p:cxnSp>
          <p:nvCxnSpPr>
            <p:cNvPr id="37" name="Connecteur droit 36">
              <a:extLst>
                <a:ext uri="{FF2B5EF4-FFF2-40B4-BE49-F238E27FC236}">
                  <a16:creationId xmlns:a16="http://schemas.microsoft.com/office/drawing/2014/main" id="{E78CCC19-98C3-734A-95AE-2BCF4B30373F}"/>
                </a:ext>
              </a:extLst>
            </p:cNvPr>
            <p:cNvCxnSpPr>
              <a:cxnSpLocks/>
            </p:cNvCxnSpPr>
            <p:nvPr/>
          </p:nvCxnSpPr>
          <p:spPr>
            <a:xfrm>
              <a:off x="4672146" y="3366242"/>
              <a:ext cx="0" cy="5243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ZoneTexte 37">
              <a:extLst>
                <a:ext uri="{FF2B5EF4-FFF2-40B4-BE49-F238E27FC236}">
                  <a16:creationId xmlns:a16="http://schemas.microsoft.com/office/drawing/2014/main" id="{8EF8EF44-E080-A342-A8EF-B454F9130BCB}"/>
                </a:ext>
              </a:extLst>
            </p:cNvPr>
            <p:cNvSpPr txBox="1"/>
            <p:nvPr/>
          </p:nvSpPr>
          <p:spPr>
            <a:xfrm>
              <a:off x="4165263" y="3429000"/>
              <a:ext cx="6661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Oui</a:t>
              </a:r>
            </a:p>
          </p:txBody>
        </p:sp>
        <p:sp>
          <p:nvSpPr>
            <p:cNvPr id="39" name="Rectangle : coins arrondis 38">
              <a:extLst>
                <a:ext uri="{FF2B5EF4-FFF2-40B4-BE49-F238E27FC236}">
                  <a16:creationId xmlns:a16="http://schemas.microsoft.com/office/drawing/2014/main" id="{6521E011-35CF-0248-BC2B-EC5F57E6C36E}"/>
                </a:ext>
              </a:extLst>
            </p:cNvPr>
            <p:cNvSpPr/>
            <p:nvPr/>
          </p:nvSpPr>
          <p:spPr>
            <a:xfrm>
              <a:off x="3718558" y="3890543"/>
              <a:ext cx="1907177" cy="56107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Afficher page gestion casiers</a:t>
              </a:r>
            </a:p>
          </p:txBody>
        </p: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F992695E-BB49-5242-A622-17DF61607ECD}"/>
                </a:ext>
              </a:extLst>
            </p:cNvPr>
            <p:cNvCxnSpPr>
              <a:stCxn id="36" idx="3"/>
            </p:cNvCxnSpPr>
            <p:nvPr/>
          </p:nvCxnSpPr>
          <p:spPr>
            <a:xfrm flipV="1">
              <a:off x="5656217" y="3087489"/>
              <a:ext cx="966653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ZoneTexte 40">
              <a:extLst>
                <a:ext uri="{FF2B5EF4-FFF2-40B4-BE49-F238E27FC236}">
                  <a16:creationId xmlns:a16="http://schemas.microsoft.com/office/drawing/2014/main" id="{A910526C-8015-1640-BA0B-9EF74F82C3AA}"/>
                </a:ext>
              </a:extLst>
            </p:cNvPr>
            <p:cNvSpPr txBox="1"/>
            <p:nvPr/>
          </p:nvSpPr>
          <p:spPr>
            <a:xfrm>
              <a:off x="5799914" y="2757753"/>
              <a:ext cx="6661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Non</a:t>
              </a:r>
            </a:p>
          </p:txBody>
        </p:sp>
        <p:sp>
          <p:nvSpPr>
            <p:cNvPr id="42" name="Rectangle : coins arrondis 41">
              <a:extLst>
                <a:ext uri="{FF2B5EF4-FFF2-40B4-BE49-F238E27FC236}">
                  <a16:creationId xmlns:a16="http://schemas.microsoft.com/office/drawing/2014/main" id="{8A3C70AC-F4E4-D44C-8274-B130335165D1}"/>
                </a:ext>
              </a:extLst>
            </p:cNvPr>
            <p:cNvSpPr/>
            <p:nvPr/>
          </p:nvSpPr>
          <p:spPr>
            <a:xfrm>
              <a:off x="6609805" y="2805165"/>
              <a:ext cx="1920242" cy="56107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/>
                <a:t>Afficher message d’erreur</a:t>
              </a:r>
            </a:p>
          </p:txBody>
        </p:sp>
        <p:cxnSp>
          <p:nvCxnSpPr>
            <p:cNvPr id="43" name="Connecteur droit 42">
              <a:extLst>
                <a:ext uri="{FF2B5EF4-FFF2-40B4-BE49-F238E27FC236}">
                  <a16:creationId xmlns:a16="http://schemas.microsoft.com/office/drawing/2014/main" id="{05FA7C8F-2CF7-D542-8C70-BD26236A0D5D}"/>
                </a:ext>
              </a:extLst>
            </p:cNvPr>
            <p:cNvCxnSpPr>
              <a:cxnSpLocks/>
            </p:cNvCxnSpPr>
            <p:nvPr/>
          </p:nvCxnSpPr>
          <p:spPr>
            <a:xfrm>
              <a:off x="4702628" y="2282650"/>
              <a:ext cx="0" cy="5243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057D5ADD-08D2-3348-96D4-10CE9A5C2E6E}"/>
                </a:ext>
              </a:extLst>
            </p:cNvPr>
            <p:cNvCxnSpPr>
              <a:cxnSpLocks/>
              <a:stCxn id="35" idx="3"/>
            </p:cNvCxnSpPr>
            <p:nvPr/>
          </p:nvCxnSpPr>
          <p:spPr>
            <a:xfrm flipV="1">
              <a:off x="5656217" y="1985555"/>
              <a:ext cx="1907177" cy="136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eur droit 44">
              <a:extLst>
                <a:ext uri="{FF2B5EF4-FFF2-40B4-BE49-F238E27FC236}">
                  <a16:creationId xmlns:a16="http://schemas.microsoft.com/office/drawing/2014/main" id="{0E3360A9-1FBE-1E46-A5F0-69498AE9594F}"/>
                </a:ext>
              </a:extLst>
            </p:cNvPr>
            <p:cNvCxnSpPr>
              <a:cxnSpLocks/>
              <a:stCxn id="42" idx="0"/>
            </p:cNvCxnSpPr>
            <p:nvPr/>
          </p:nvCxnSpPr>
          <p:spPr>
            <a:xfrm flipV="1">
              <a:off x="7569926" y="1985555"/>
              <a:ext cx="0" cy="8196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avec flèche 45">
              <a:extLst>
                <a:ext uri="{FF2B5EF4-FFF2-40B4-BE49-F238E27FC236}">
                  <a16:creationId xmlns:a16="http://schemas.microsoft.com/office/drawing/2014/main" id="{7DF76F97-976D-AF49-ADAF-BC9BAD1C06BE}"/>
                </a:ext>
              </a:extLst>
            </p:cNvPr>
            <p:cNvCxnSpPr>
              <a:stCxn id="42" idx="0"/>
            </p:cNvCxnSpPr>
            <p:nvPr/>
          </p:nvCxnSpPr>
          <p:spPr>
            <a:xfrm flipH="1" flipV="1">
              <a:off x="7563394" y="2279778"/>
              <a:ext cx="6532" cy="5253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avec flèche 46">
              <a:extLst>
                <a:ext uri="{FF2B5EF4-FFF2-40B4-BE49-F238E27FC236}">
                  <a16:creationId xmlns:a16="http://schemas.microsoft.com/office/drawing/2014/main" id="{113AFC5B-F764-5746-84D3-ACCB0C44D520}"/>
                </a:ext>
              </a:extLst>
            </p:cNvPr>
            <p:cNvCxnSpPr/>
            <p:nvPr/>
          </p:nvCxnSpPr>
          <p:spPr>
            <a:xfrm flipH="1">
              <a:off x="6287512" y="1985555"/>
              <a:ext cx="12758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8AB3B2BC-AC23-AB42-92CF-C1B8318AE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007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ADFE86B0-59A4-5543-A34B-256E10DE0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7490" y="839178"/>
            <a:ext cx="6982691" cy="6018822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B4EC6C3B-7B7E-2545-B3FD-1758A2A43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685" y="-227174"/>
            <a:ext cx="11560629" cy="1524000"/>
          </a:xfrm>
        </p:spPr>
        <p:txBody>
          <a:bodyPr>
            <a:normAutofit/>
          </a:bodyPr>
          <a:lstStyle/>
          <a:p>
            <a:r>
              <a:rPr lang="fr-FR" sz="3200" dirty="0"/>
              <a:t>Présentation de l’application – Ecran de login</a:t>
            </a:r>
          </a:p>
        </p:txBody>
      </p:sp>
      <p:pic>
        <p:nvPicPr>
          <p:cNvPr id="5" name="Image 4" descr="Une image contenant texte, moniteur&#10;&#10;Description générée automatiquement">
            <a:extLst>
              <a:ext uri="{FF2B5EF4-FFF2-40B4-BE49-F238E27FC236}">
                <a16:creationId xmlns:a16="http://schemas.microsoft.com/office/drawing/2014/main" id="{600C43A7-D1BB-0644-B0B9-FA11E2075E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613" b="96675" l="6335" r="99548">
                        <a14:foregroundMark x1="7001" y1="5578" x2="9955" y2="11639"/>
                        <a14:foregroundMark x1="9955" y1="11639" x2="31455" y2="3722"/>
                        <a14:foregroundMark x1="62145" y1="3795" x2="77828" y2="6176"/>
                        <a14:foregroundMark x1="77828" y1="6176" x2="62667" y2="3788"/>
                        <a14:foregroundMark x1="59744" y1="3827" x2="43891" y2="5938"/>
                        <a14:foregroundMark x1="43891" y1="5938" x2="89063" y2="9262"/>
                        <a14:foregroundMark x1="89095" y1="9309" x2="72398" y2="8314"/>
                        <a14:foregroundMark x1="72398" y1="8314" x2="59276" y2="26128"/>
                        <a14:foregroundMark x1="59276" y1="26128" x2="27149" y2="27078"/>
                        <a14:foregroundMark x1="27149" y1="27078" x2="10860" y2="15202"/>
                        <a14:foregroundMark x1="10860" y1="15202" x2="15068" y2="4378"/>
                        <a14:foregroundMark x1="16870" y1="4129" x2="83258" y2="29454"/>
                        <a14:foregroundMark x1="83258" y1="29454" x2="80090" y2="20190"/>
                        <a14:foregroundMark x1="80090" y1="20190" x2="68778" y2="9976"/>
                        <a14:foregroundMark x1="68778" y1="9976" x2="82353" y2="18290"/>
                        <a14:foregroundMark x1="82353" y1="18290" x2="87330" y2="28029"/>
                        <a14:foregroundMark x1="87330" y1="28029" x2="75566" y2="49169"/>
                        <a14:foregroundMark x1="75566" y1="49169" x2="48869" y2="46556"/>
                        <a14:foregroundMark x1="48869" y1="46556" x2="51131" y2="37530"/>
                        <a14:foregroundMark x1="51131" y1="37530" x2="36199" y2="30404"/>
                        <a14:foregroundMark x1="36199" y1="30404" x2="32579" y2="19715"/>
                        <a14:foregroundMark x1="32579" y1="19715" x2="30769" y2="34204"/>
                        <a14:foregroundMark x1="30769" y1="34204" x2="17195" y2="25653"/>
                        <a14:foregroundMark x1="17195" y1="25653" x2="6082" y2="33492"/>
                        <a14:foregroundMark x1="5007" y1="39985" x2="14480" y2="57007"/>
                        <a14:foregroundMark x1="4503" y1="39079" x2="4606" y2="39264"/>
                        <a14:foregroundMark x1="14480" y1="57007" x2="29864" y2="61995"/>
                        <a14:foregroundMark x1="29864" y1="61995" x2="38009" y2="73159"/>
                        <a14:foregroundMark x1="38009" y1="73159" x2="72851" y2="44418"/>
                        <a14:foregroundMark x1="72851" y1="44418" x2="75113" y2="30404"/>
                        <a14:foregroundMark x1="75113" y1="30404" x2="60181" y2="24941"/>
                        <a14:foregroundMark x1="60181" y1="24941" x2="43439" y2="30879"/>
                        <a14:foregroundMark x1="43439" y1="30879" x2="37104" y2="49644"/>
                        <a14:foregroundMark x1="37104" y1="49644" x2="42986" y2="61283"/>
                        <a14:foregroundMark x1="42986" y1="61283" x2="52941" y2="49169"/>
                        <a14:foregroundMark x1="52941" y1="49169" x2="77376" y2="42280"/>
                        <a14:foregroundMark x1="89819" y1="68409" x2="90045" y2="68884"/>
                        <a14:foregroundMark x1="77376" y1="42280" x2="89819" y2="68409"/>
                        <a14:foregroundMark x1="88455" y1="72138" x2="85520" y2="78147"/>
                        <a14:foregroundMark x1="89466" y1="70071" x2="89364" y2="70279"/>
                        <a14:foregroundMark x1="89698" y1="69596" x2="89466" y2="70071"/>
                        <a14:foregroundMark x1="89929" y1="69121" x2="89698" y2="69596"/>
                        <a14:foregroundMark x1="90045" y1="68884" x2="89929" y2="69121"/>
                        <a14:foregroundMark x1="85520" y1="78147" x2="64706" y2="51069"/>
                        <a14:foregroundMark x1="89886" y1="70071" x2="90130" y2="70255"/>
                        <a14:foregroundMark x1="89257" y1="69596" x2="89886" y2="70071"/>
                        <a14:foregroundMark x1="88628" y1="69121" x2="89257" y2="69596"/>
                        <a14:foregroundMark x1="87684" y1="68409" x2="88628" y2="69121"/>
                        <a14:foregroundMark x1="64706" y1="51069" x2="87684" y2="68409"/>
                        <a14:foregroundMark x1="88482" y1="72372" x2="53394" y2="68646"/>
                        <a14:foregroundMark x1="53394" y1="68646" x2="52941" y2="68171"/>
                        <a14:foregroundMark x1="54299" y1="8314" x2="36652" y2="7838"/>
                        <a14:foregroundMark x1="36652" y1="7838" x2="22051" y2="3658"/>
                        <a14:foregroundMark x1="61421" y1="3805" x2="42534" y2="5938"/>
                        <a14:foregroundMark x1="42534" y1="5938" x2="89764" y2="10313"/>
                        <a14:foregroundMark x1="85069" y1="4989" x2="83852" y2="4350"/>
                        <a14:foregroundMark x1="86830" y1="5913" x2="85333" y2="5127"/>
                        <a14:foregroundMark x1="84652" y1="4404" x2="85472" y2="4619"/>
                        <a14:foregroundMark x1="85556" y1="4542" x2="85174" y2="4439"/>
                        <a14:foregroundMark x1="76476" y1="3853" x2="75566" y2="4038"/>
                        <a14:foregroundMark x1="75566" y1="4038" x2="77415" y2="3917"/>
                        <a14:foregroundMark x1="42534" y1="77910" x2="18552" y2="94299"/>
                        <a14:foregroundMark x1="18552" y1="94299" x2="37557" y2="58670"/>
                        <a14:foregroundMark x1="37557" y1="58670" x2="23077" y2="79335"/>
                        <a14:foregroundMark x1="23077" y1="79335" x2="27149" y2="61045"/>
                        <a14:foregroundMark x1="27149" y1="61045" x2="12670" y2="79810"/>
                        <a14:foregroundMark x1="12670" y1="79810" x2="18552" y2="62945"/>
                        <a14:foregroundMark x1="18552" y1="62945" x2="13122" y2="72209"/>
                        <a14:foregroundMark x1="13122" y1="72209" x2="19457" y2="60095"/>
                        <a14:foregroundMark x1="19457" y1="60095" x2="11765" y2="33967"/>
                        <a14:foregroundMark x1="11765" y1="33967" x2="15385" y2="46081"/>
                        <a14:foregroundMark x1="15385" y1="46081" x2="23529" y2="36342"/>
                        <a14:foregroundMark x1="23529" y1="36342" x2="23982" y2="45843"/>
                        <a14:foregroundMark x1="23982" y1="45843" x2="32579" y2="53682"/>
                        <a14:foregroundMark x1="32579" y1="53682" x2="45701" y2="45606"/>
                        <a14:foregroundMark x1="45701" y1="45606" x2="50679" y2="69359"/>
                        <a14:foregroundMark x1="50679" y1="69359" x2="45701" y2="77910"/>
                        <a14:foregroundMark x1="45701" y1="77910" x2="64253" y2="80523"/>
                        <a14:foregroundMark x1="64253" y1="80523" x2="80543" y2="89549"/>
                        <a14:foregroundMark x1="80543" y1="89549" x2="62896" y2="96437"/>
                        <a14:foregroundMark x1="62896" y1="96437" x2="45249" y2="92637"/>
                        <a14:foregroundMark x1="45249" y1="92637" x2="28507" y2="94299"/>
                        <a14:foregroundMark x1="28507" y1="94299" x2="14480" y2="83848"/>
                        <a14:foregroundMark x1="14480" y1="83848" x2="8145" y2="92399"/>
                        <a14:foregroundMark x1="8145" y1="92399" x2="23077" y2="96675"/>
                        <a14:foregroundMark x1="23077" y1="96675" x2="53846" y2="96437"/>
                        <a14:foregroundMark x1="53846" y1="96437" x2="12670" y2="50594"/>
                        <a14:foregroundMark x1="12670" y1="50594" x2="5882" y2="61520"/>
                        <a14:foregroundMark x1="5882" y1="61520" x2="11312" y2="78147"/>
                        <a14:foregroundMark x1="11312" y1="78147" x2="52941" y2="54632"/>
                        <a14:foregroundMark x1="52941" y1="54632" x2="66968" y2="63895"/>
                        <a14:foregroundMark x1="66968" y1="63895" x2="85973" y2="52494"/>
                        <a14:foregroundMark x1="85973" y1="52494" x2="85973" y2="42518"/>
                        <a14:foregroundMark x1="95000" y1="69596" x2="95167" y2="70096"/>
                        <a14:foregroundMark x1="94842" y1="69121" x2="95000" y2="69596"/>
                        <a14:foregroundMark x1="94605" y1="68409" x2="94842" y2="69121"/>
                        <a14:foregroundMark x1="85973" y1="42518" x2="94605" y2="68409"/>
                        <a14:foregroundMark x1="95526" y1="89871" x2="95475" y2="90024"/>
                        <a14:foregroundMark x1="95475" y1="90024" x2="95400" y2="89875"/>
                        <a14:foregroundMark x1="89068" y1="77474" x2="76471" y2="84323"/>
                        <a14:foregroundMark x1="76471" y1="84323" x2="61086" y2="78385"/>
                        <a14:foregroundMark x1="61086" y1="78385" x2="41176" y2="77672"/>
                        <a14:foregroundMark x1="41176" y1="77672" x2="25339" y2="72209"/>
                        <a14:foregroundMark x1="25339" y1="72209" x2="29412" y2="81710"/>
                        <a14:foregroundMark x1="29412" y1="81710" x2="47059" y2="78622"/>
                        <a14:foregroundMark x1="47059" y1="78622" x2="77828" y2="78147"/>
                        <a14:foregroundMark x1="77828" y1="78147" x2="60633" y2="85986"/>
                        <a14:foregroundMark x1="60633" y1="85986" x2="40724" y2="82423"/>
                        <a14:foregroundMark x1="40724" y1="82423" x2="35747" y2="88361"/>
                        <a14:foregroundMark x1="6787" y1="75772" x2="7240" y2="87411"/>
                        <a14:foregroundMark x1="7692" y1="93587" x2="24434" y2="95724"/>
                        <a14:foregroundMark x1="24434" y1="95724" x2="81448" y2="87648"/>
                        <a14:foregroundMark x1="81448" y1="87648" x2="89593" y2="95487"/>
                        <a14:foregroundMark x1="89593" y1="95487" x2="19457" y2="97625"/>
                        <a14:foregroundMark x1="19457" y1="97625" x2="79638" y2="93587"/>
                        <a14:foregroundMark x1="79638" y1="93587" x2="52036" y2="93587"/>
                        <a14:foregroundMark x1="52036" y1="93587" x2="71493" y2="93587"/>
                        <a14:foregroundMark x1="71493" y1="93587" x2="65158" y2="95012"/>
                        <a14:foregroundMark x1="68326" y1="97387" x2="87330" y2="96437"/>
                        <a14:foregroundMark x1="87330" y1="96437" x2="88688" y2="96675"/>
                        <a14:foregroundMark x1="57014" y1="74822" x2="59729" y2="78622"/>
                        <a14:foregroundMark x1="6787" y1="11639" x2="10407" y2="21378"/>
                        <a14:foregroundMark x1="10407" y1="21378" x2="9050" y2="30879"/>
                        <a14:foregroundMark x1="9050" y1="30879" x2="6787" y2="21140"/>
                        <a14:foregroundMark x1="6787" y1="21140" x2="8145" y2="22565"/>
                        <a14:foregroundMark x1="91440" y1="12827" x2="92760" y2="55582"/>
                        <a14:foregroundMark x1="94182" y1="86718" x2="94557" y2="88994"/>
                        <a14:foregroundMark x1="91520" y1="70546" x2="94079" y2="86092"/>
                        <a14:foregroundMark x1="91442" y1="70071" x2="91520" y2="70546"/>
                        <a14:foregroundMark x1="91403" y1="69834" x2="91442" y2="70071"/>
                        <a14:foregroundMark x1="91502" y1="96437" x2="91403" y2="96675"/>
                        <a14:foregroundMark x1="94377" y1="89536" x2="91502" y2="96437"/>
                        <a14:foregroundMark x1="75113" y1="3088" x2="91403" y2="5938"/>
                        <a14:foregroundMark x1="91403" y1="5938" x2="92308" y2="13539"/>
                        <a14:foregroundMark x1="93665" y1="68171" x2="93665" y2="68171"/>
                        <a14:foregroundMark x1="94118" y1="68646" x2="94118" y2="68646"/>
                        <a14:foregroundMark x1="94118" y1="69121" x2="94118" y2="69121"/>
                        <a14:foregroundMark x1="94570" y1="69834" x2="94570" y2="69834"/>
                        <a14:foregroundMark x1="94570" y1="70546" x2="94570" y2="69834"/>
                        <a14:backgroundMark x1="905" y1="36580" x2="905" y2="36580"/>
                        <a14:backgroundMark x1="2715" y1="37292" x2="2715" y2="37292"/>
                        <a14:backgroundMark x1="2715" y1="37292" x2="3620" y2="39192"/>
                        <a14:backgroundMark x1="98090" y1="88915" x2="98155" y2="89479"/>
                        <a14:backgroundMark x1="98182" y1="89482" x2="98168" y2="88911"/>
                        <a14:backgroundMark x1="93906" y1="4297" x2="94924" y2="5823"/>
                        <a14:backgroundMark x1="92308" y1="1900" x2="92460" y2="2128"/>
                        <a14:backgroundMark x1="89409" y1="1594" x2="93665" y2="1188"/>
                        <a14:backgroundMark x1="5882" y1="2613" x2="23077" y2="238"/>
                        <a14:backgroundMark x1="23077" y1="238" x2="58371" y2="475"/>
                        <a14:backgroundMark x1="58371" y1="475" x2="76471" y2="238"/>
                        <a14:backgroundMark x1="84899" y1="805" x2="94118" y2="1425"/>
                        <a14:backgroundMark x1="76471" y1="238" x2="79181" y2="420"/>
                        <a14:backgroundMark x1="94118" y1="1425" x2="89593" y2="713"/>
                        <a14:backgroundMark x1="3620" y1="1900" x2="4072" y2="3088"/>
                        <a14:backgroundMark x1="1810" y1="37767" x2="2262" y2="34204"/>
                        <a14:backgroundMark x1="3620" y1="35629" x2="3167" y2="37055"/>
                        <a14:backgroundMark x1="3167" y1="35629" x2="3167" y2="35629"/>
                        <a14:backgroundMark x1="3167" y1="33492" x2="3167" y2="38955"/>
                        <a14:backgroundMark x1="4977" y1="2375" x2="4072" y2="1900"/>
                        <a14:backgroundMark x1="7240" y1="2138" x2="5430" y2="950"/>
                        <a14:backgroundMark x1="4072" y1="1425" x2="6335" y2="1425"/>
                        <a14:backgroundMark x1="97738" y1="89786" x2="96833" y2="89549"/>
                        <a14:backgroundMark x1="3620" y1="39430" x2="4072" y2="40143"/>
                        <a14:backgroundMark x1="96833" y1="89549" x2="96380" y2="90024"/>
                        <a14:backgroundMark x1="95928" y1="89549" x2="95928" y2="89549"/>
                        <a14:backgroundMark x1="91403" y1="97150" x2="91403" y2="97150"/>
                        <a14:backgroundMark x1="91855" y1="96912" x2="91855" y2="96912"/>
                        <a14:backgroundMark x1="92308" y1="96437" x2="92308" y2="96437"/>
                        <a14:backgroundMark x1="95475" y1="70071" x2="95475" y2="70071"/>
                        <a14:backgroundMark x1="95475" y1="69596" x2="95475" y2="69596"/>
                        <a14:backgroundMark x1="95475" y1="69121" x2="95475" y2="69121"/>
                        <a14:backgroundMark x1="95023" y1="68409" x2="95023" y2="68409"/>
                        <a14:backgroundMark x1="95475" y1="70546" x2="95475" y2="70546"/>
                        <a14:backgroundMark x1="5882" y1="5463" x2="5882" y2="546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5685" y="1296826"/>
            <a:ext cx="2806700" cy="5346700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820DB31-BDE7-2641-BD3D-5FAC6D25A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966264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RegularSeedLeftStep">
      <a:dk1>
        <a:srgbClr val="000000"/>
      </a:dk1>
      <a:lt1>
        <a:srgbClr val="FFFFFF"/>
      </a:lt1>
      <a:dk2>
        <a:srgbClr val="1C2432"/>
      </a:dk2>
      <a:lt2>
        <a:srgbClr val="F2F3F0"/>
      </a:lt2>
      <a:accent1>
        <a:srgbClr val="713AD6"/>
      </a:accent1>
      <a:accent2>
        <a:srgbClr val="363FC8"/>
      </a:accent2>
      <a:accent3>
        <a:srgbClr val="3A85D6"/>
      </a:accent3>
      <a:accent4>
        <a:srgbClr val="28B4C4"/>
      </a:accent4>
      <a:accent5>
        <a:srgbClr val="34C195"/>
      </a:accent5>
      <a:accent6>
        <a:srgbClr val="28C452"/>
      </a:accent6>
      <a:hlink>
        <a:srgbClr val="729531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</TotalTime>
  <Words>257</Words>
  <Application>Microsoft Macintosh PowerPoint</Application>
  <PresentationFormat>Grand écran</PresentationFormat>
  <Paragraphs>67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8" baseType="lpstr">
      <vt:lpstr>Arial</vt:lpstr>
      <vt:lpstr>Avenir Next LT Pro</vt:lpstr>
      <vt:lpstr>Avenir Next LT Pro Light</vt:lpstr>
      <vt:lpstr>Calibri</vt:lpstr>
      <vt:lpstr>Sitka Subheading</vt:lpstr>
      <vt:lpstr>PebbleVTI</vt:lpstr>
      <vt:lpstr>Projet Maraichage  –  Application iOS</vt:lpstr>
      <vt:lpstr>Sommaire :</vt:lpstr>
      <vt:lpstr>Avancement du projet</vt:lpstr>
      <vt:lpstr>Diagramme de déploiement</vt:lpstr>
      <vt:lpstr>Rappel du cahier des charges</vt:lpstr>
      <vt:lpstr>Solution proposée :</vt:lpstr>
      <vt:lpstr>Rappel de ma tâche :</vt:lpstr>
      <vt:lpstr>Présentation de l’application – Ecran de login</vt:lpstr>
      <vt:lpstr>Présentation de l’application – Ecran de login</vt:lpstr>
      <vt:lpstr>Présentation de l’application – Page gestion casiers</vt:lpstr>
      <vt:lpstr>Présentation de l’application – Page gestion casiers</vt:lpstr>
      <vt:lpstr>Présentation de l’application – Récupération API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Maraichage – Application iOS</dc:title>
  <dc:creator>EE4521</dc:creator>
  <cp:lastModifiedBy>EE4521</cp:lastModifiedBy>
  <cp:revision>5</cp:revision>
  <dcterms:created xsi:type="dcterms:W3CDTF">2022-03-28T12:01:34Z</dcterms:created>
  <dcterms:modified xsi:type="dcterms:W3CDTF">2022-04-07T12:57:50Z</dcterms:modified>
</cp:coreProperties>
</file>