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fe79ef3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fe79ef3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dfe79ef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dfe79ef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fe4a3f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fe4a3f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fe4a3f0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fe4a3f0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fe4a3f0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fe4a3f0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fe4a3f0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fe4a3f0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fe79e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fe79e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fe79ef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fe79ef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e79ef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e79ef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e79ef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e79ef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for datasets analysis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Dragonflies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88575" y="2963000"/>
            <a:ext cx="28899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Jing Wang, Yuan Li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Plot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40005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4422275" y="1404500"/>
            <a:ext cx="38625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residual plot looks pretty good, which indicates that we can use regression method to predict on the test set.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Next step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446025" y="1157750"/>
            <a:ext cx="42990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Expedia dataset: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Modeling flowing data needs to take a different approach and can be more complicated, e.g., predicting hotel prices within a specific time range. However, so far we have not yet included the "date_time" feature to our model to predict hotel price.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Since the dataset is quite sparse, we are not sure whether it make sense or not to replace NA values with mean value of a specific column. For example, some columns only have about 300 non-NA values, yet compared to the data size (more than 10,000 records), this is pretty small.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analysis for Airbnb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 and cons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steps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analysis for Expedia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Overview of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Residual plot for prediction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dataset overview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09925" y="1469525"/>
            <a:ext cx="59568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Available data for multiple cities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 for US  is 9.6MB 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96 features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1960 unique users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Date &amp; price and room &amp; price are in different datasets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						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94050" y="1214550"/>
            <a:ext cx="8520600" cy="3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Pros: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84 datasets for different geography including major cities in US, Europe and China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96 different features for every user_id including numbers and text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Price for the different dates are provided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Cons:</a:t>
            </a:r>
            <a:endParaRPr b="1"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Date &amp; price and room &amp; price are in different dataset, need more effort to 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consolidate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them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different room, price are in different date, hard to compare them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location strength information provided, for example, the distant to downtown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 information are in text, need to do text mining for deep investigation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and next steps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discovered so far: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same room, price is constant within a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large room with more beds, get the higher price for the similar address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text mining to analyze the connection between facilities and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if review comments impact the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the big events’ impact on the price (need to find out the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Expedia Dataset overview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3433869" cy="37702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071150" y="1622775"/>
            <a:ext cx="4450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histogram plots of several continuous features in Expedia dataset help us to have better understanding of what the dataset looks like.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can tell that our target -- “price_usd” is highly skewed. So in order to have better performance of the prediction, it may be better to log-transform “price_usd”.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Expedia Data Processing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0625"/>
            <a:ext cx="4072700" cy="25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640550" y="1546850"/>
            <a:ext cx="40143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811350" y="1613275"/>
            <a:ext cx="34260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 process the data, we log-transformed the skewed numeric features that show a skewed score of over 0.75. Then we filled NA values with the mean of the column.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Expedia Data modeling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4005520" cy="37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545650" y="1385525"/>
            <a:ext cx="39003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want to see if there are indicative features that would impact hotel prices listed.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So we built a regularized regression model using Lasso, and get the feature importance that would give us a better sense of which features worth more investigation.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most important features are comp7_inv, comp5_inv, prop_starrating, prop_location_score2, gross_bookings_usd, visitor_hist_adr_usd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Important Features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322650" y="1233675"/>
            <a:ext cx="59880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Competitor 7 and 5's availability (comp7_inv, comp5_inv) have the most impact on Expedia's list prices, followed by the star rating of the hotel (prop_starrating).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Other factors that seem to have much influence on listed hotel price on Expedia is the location of the hotel (prop_location_score2).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Total value of transaction, which is different from price_usd due to taxes,fees, conventions and multiple day bookings, etc., also has effect on listed price.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Moreover, Visitors' historical purchase amount -- the mean price per night (in USD) of the hotels the customer has previously purchased (visitor_hist_adr_usd) would also influence the listed price of a hotel.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