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d1ef1a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d1ef1a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d1ef1a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d1ef1a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d1ef1a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d1ef1a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d1ef1a7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d1ef1a7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23fa5e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23fa5e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d1ef1a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d1ef1a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d1ef1a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d1ef1a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d1ef1a7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d1ef1a7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Expedia Hotel price prediction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Weekly Update 12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Team Dragonflies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Pipeline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Sub-feature analysis (time)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274225" y="94275"/>
            <a:ext cx="6763800" cy="4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Feature structure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600" y="789500"/>
            <a:ext cx="6233451" cy="414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262425" y="144300"/>
            <a:ext cx="6669300" cy="4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675000" y="10605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675000" y="15546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Properties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675000" y="204877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674850" y="25717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Time interact with Properties</a:t>
            </a:r>
            <a:endParaRPr sz="1000"/>
          </a:p>
        </p:txBody>
      </p:sp>
      <p:sp>
        <p:nvSpPr>
          <p:cNvPr id="93" name="Google Shape;93;p18"/>
          <p:cNvSpPr/>
          <p:nvPr/>
        </p:nvSpPr>
        <p:spPr>
          <a:xfrm>
            <a:off x="2675000" y="361770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Other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75000" y="30947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Competitors</a:t>
            </a:r>
            <a:endParaRPr sz="1000"/>
          </a:p>
        </p:txBody>
      </p:sp>
      <p:sp>
        <p:nvSpPr>
          <p:cNvPr id="95" name="Google Shape;95;p18"/>
          <p:cNvSpPr/>
          <p:nvPr/>
        </p:nvSpPr>
        <p:spPr>
          <a:xfrm>
            <a:off x="4300200" y="10605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1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300200" y="15546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2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86740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300200" y="25717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4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300200" y="30947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5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300200" y="361770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6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324150" y="204877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odeling 3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964900" y="11371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964900" y="164572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976875" y="21542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964900" y="264840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964900" y="31713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964900" y="369435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55618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0811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49405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cxnSp>
        <p:nvCxnSpPr>
          <p:cNvPr id="111" name="Google Shape;111;p18"/>
          <p:cNvCxnSpPr>
            <a:stCxn id="89" idx="1"/>
            <a:endCxn id="95" idx="3"/>
          </p:cNvCxnSpPr>
          <p:nvPr/>
        </p:nvCxnSpPr>
        <p:spPr>
          <a:xfrm>
            <a:off x="2675000" y="1213675"/>
            <a:ext cx="275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4" idx="1"/>
            <a:endCxn id="99" idx="3"/>
          </p:cNvCxnSpPr>
          <p:nvPr/>
        </p:nvCxnSpPr>
        <p:spPr>
          <a:xfrm>
            <a:off x="2675000" y="3247875"/>
            <a:ext cx="275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endCxn id="100" idx="3"/>
          </p:cNvCxnSpPr>
          <p:nvPr/>
        </p:nvCxnSpPr>
        <p:spPr>
          <a:xfrm>
            <a:off x="2674800" y="3770850"/>
            <a:ext cx="275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62425" y="144300"/>
            <a:ext cx="6669300" cy="4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675000" y="10605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675000" y="15546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Properties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675000" y="204877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674850" y="257175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Time interact with Properties</a:t>
            </a:r>
            <a:endParaRPr sz="1000"/>
          </a:p>
        </p:txBody>
      </p:sp>
      <p:sp>
        <p:nvSpPr>
          <p:cNvPr id="124" name="Google Shape;124;p19"/>
          <p:cNvSpPr/>
          <p:nvPr/>
        </p:nvSpPr>
        <p:spPr>
          <a:xfrm>
            <a:off x="2675000" y="3617700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Other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675000" y="3094725"/>
            <a:ext cx="1237200" cy="306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Competitors</a:t>
            </a:r>
            <a:endParaRPr sz="1000"/>
          </a:p>
        </p:txBody>
      </p:sp>
      <p:sp>
        <p:nvSpPr>
          <p:cNvPr id="126" name="Google Shape;126;p19"/>
          <p:cNvSpPr/>
          <p:nvPr/>
        </p:nvSpPr>
        <p:spPr>
          <a:xfrm>
            <a:off x="4300200" y="10605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1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300200" y="15546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Modeling 2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86740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300200" y="257175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Modeling 4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300200" y="309472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Modeling 5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300200" y="3617700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Modeling 6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324150" y="2048775"/>
            <a:ext cx="1131300" cy="30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Modeling 3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964900" y="11371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964900" y="164572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976875" y="21542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964900" y="264840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964900" y="3171375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964900" y="3694350"/>
            <a:ext cx="2826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5618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081125" y="2356700"/>
            <a:ext cx="282600" cy="444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494050" y="1060525"/>
            <a:ext cx="1131300" cy="2863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</a:t>
            </a:r>
            <a:endParaRPr/>
          </a:p>
        </p:txBody>
      </p:sp>
      <p:cxnSp>
        <p:nvCxnSpPr>
          <p:cNvPr id="142" name="Google Shape;142;p19"/>
          <p:cNvCxnSpPr>
            <a:stCxn id="120" idx="1"/>
            <a:endCxn id="126" idx="3"/>
          </p:cNvCxnSpPr>
          <p:nvPr/>
        </p:nvCxnSpPr>
        <p:spPr>
          <a:xfrm>
            <a:off x="2675000" y="1213675"/>
            <a:ext cx="275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25" idx="1"/>
            <a:endCxn id="130" idx="3"/>
          </p:cNvCxnSpPr>
          <p:nvPr/>
        </p:nvCxnSpPr>
        <p:spPr>
          <a:xfrm>
            <a:off x="2675000" y="3247875"/>
            <a:ext cx="275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>
            <a:endCxn id="131" idx="3"/>
          </p:cNvCxnSpPr>
          <p:nvPr/>
        </p:nvCxnSpPr>
        <p:spPr>
          <a:xfrm>
            <a:off x="2674800" y="3770850"/>
            <a:ext cx="275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2555575" y="275350"/>
            <a:ext cx="58812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aggregating data by day, by month, by quarter, etc.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           (by averaging prices)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238" y="1066800"/>
            <a:ext cx="36861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2997300" y="2747525"/>
            <a:ext cx="50511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Questions to answer: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much variation shown in different day, month, quarter 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How to combine these time features into modeling?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(Current challenge)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377475" y="4695550"/>
            <a:ext cx="2895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*sampled 10000 records from dataset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2. Moving Average: aggregate price data by day (averaging price)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25" y="1547325"/>
            <a:ext cx="3307425" cy="22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173050" y="689925"/>
            <a:ext cx="4680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Log-transform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377475" y="4695550"/>
            <a:ext cx="2895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*sampled 10000 records from dataset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features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Next: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Trying to aggregate price by property + by day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