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d1ef1a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d1ef1a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d1ef1a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d1ef1a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38c73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38c73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38c73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38c73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38c73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38c73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Expedia Hotel price prediction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Weekly Update 14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Team Dragonflies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Property features modeling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features modeling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Property and time models ensembling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county_id, city_id to its popularities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Aggregate data by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and align prop_id with time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</a:t>
            </a:r>
            <a:r>
              <a:rPr lang="en" sz="1800"/>
              <a:t>rop_id : 116942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242 items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correlation score features: srch_saturday_bool, srch_length_of_stay, srch_booking_window, prop_log_historical_price, prop_location_score1, prop_location_score2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161150" y="275350"/>
            <a:ext cx="62754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Modeling of property features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150" y="1316603"/>
            <a:ext cx="6820773" cy="22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5597350" y="1318550"/>
            <a:ext cx="907800" cy="225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