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CB978D-DC7F-412E-9FEB-5DAFAE11D82C}">
  <a:tblStyle styleId="{18CB978D-DC7F-412E-9FEB-5DAFAE11D8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54ee6fd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54ee6fd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54ee6f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54ee6f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54ee6fd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54ee6fd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54ee6fd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54ee6fd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Further test independence between categorical &amp; boolean features: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 all possible pair of categorical &amp; boolean features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Conduct Chi-square test on each unique pair 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one pair of categorical  &amp; boolean features are independent with each other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54ee6fd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54ee6fd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54ee6f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54ee6f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7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Dragonflies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analysis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&amp; </a:t>
            </a:r>
            <a:r>
              <a:rPr lang="en"/>
              <a:t>Boolean</a:t>
            </a:r>
            <a:r>
              <a:rPr lang="en"/>
              <a:t>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49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Categorical features </a:t>
            </a:r>
            <a:r>
              <a:rPr lang="en"/>
              <a:t>(srch_id, site_id, visitor_location_country_id…)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39 Numerical features (prop_starrating, prop_review_score, prop_location_score1...)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Boolean features (prop_brand_bool, srch_saturday_night_bool, random_bool)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“date” --&gt;split to week or day of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features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975"/>
            <a:ext cx="4321450" cy="32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732875" y="602050"/>
            <a:ext cx="40992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39 in total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27 features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more than half Nan value (remove)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12 features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calculate the correlation coefficients with target individually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High correlation coefficient features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7 features (prop_starrating, prop_review_score, prop_location_score1, prop_log_historical_price, srch_adults_count, srch_room_count, orig_destination_distance)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Low correlation coefficient features: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5 features (prop_location_score2, promotion_flag, srch_length_of_stay, srch_booking_window, srch_children_count)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&amp; Boolean features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/>
              <a:t>Chi-square test to measure importance of categorical &amp; Boolean 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&lt; 0.05: feature is important for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(Categorical features): srch_id, site_id, visitor_location_country_id, prop_country_id, prop_id, srch_destination_id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(Boolean features): </a:t>
            </a:r>
            <a:r>
              <a:rPr lang="en"/>
              <a:t>prop_brand_bool, srch_saturday_night_bool, random_bool, promotion_flag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Features that indicate strong correlation with “price”: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923050" y="16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{18CB978D-DC7F-412E-9FEB-5DAFAE11D82C}</a:tableStyleId>
              </a:tblPr>
              <a:tblGrid>
                <a:gridCol w="1896050"/>
                <a:gridCol w="4981500"/>
              </a:tblGrid>
              <a:tr h="41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prop_starrating, prop_review_score, prop_location_score1, prop_log_historical_price, srch_adults_count, srch_room_count, orig_destination_distance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9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srch_id, site_id, visitor_location_country_id, prop_country_id, prop_id, srch_destination_id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prop_brand_bool, srch_saturday_night_bool, random_bool, promotion_flag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into consideration of datetime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regression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