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0f6d74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0f6d74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Rationale: although many NA values exists =&gt; some of the columns are what we think as important for our prediction; it would lose certain amount of predictive effect if we simply leave them out.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9b0746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9b0746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on the left is the explained ratios of each PC after conducting PCA on all numeric features in the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some observations:  the first PC has about 0.10 explained ratio; the curve is not that smooth;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on the right: we only select important numeric features,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some observations: the first PC has about 0.3 explained ratio over the whole dataset; the curve becomes much smoother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9b0746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9b0746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“property_id” may not that important based on Chi-2 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still, many categorical variables are shown as important from the plotting.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0f6d74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0f6d74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Strangely, regression using categorical variables alone can reach smaller RMSE than only feeding into numeric variables.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9b4d4f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9b4d4f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f6d74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0f6d74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Rationale: recent prices will have greater effect on current prices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Idea: just a raw conception =&gt; may also be split into days if that makes more sense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0f6d74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0f6d74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dnuggets.com/2016/11/combining-different-methods-create-advanced-time-series-predict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8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Dragonflies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processing ...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NA values: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binary columns as “indicators”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Rationale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median values to replace NA values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Numeric feature PCA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5" y="1484525"/>
            <a:ext cx="36671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25" y="1655400"/>
            <a:ext cx="3543575" cy="22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Chi2 ranking of Categorical variables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75" y="1406125"/>
            <a:ext cx="3668250" cy="24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00" y="1477725"/>
            <a:ext cx="4214025" cy="2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feed into important numeric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4809.81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2720.88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feed into important categorical features: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4802.44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2738.13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“Combining Different Methods to Create Advanced Time Series Prediction”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0909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https://www.kdnuggets.com/2016/11/combining-different-methods-create-advanced-time-series-prediction.html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0909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4421925" y="3395000"/>
            <a:ext cx="4172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Reference: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to Sequence Weather Forecasting with Long Short-Term Memory Recurrent Neural Networks.Akram Mohamed, El Chaker.International Journal of Computer Applications.2016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	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Progress…</a:t>
            </a:r>
            <a:br>
              <a:rPr lang="en"/>
            </a:b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347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LSTM for price prediction: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Rationale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Input: hotel prices of the past week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Output: hotel prices of the next week (7 days)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*data pre-processing: order dataset by datetime, and split into weeks (days?)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0" y="1382275"/>
            <a:ext cx="52197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00" y="1431975"/>
            <a:ext cx="4057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