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f0718a81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f0718a81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f062b76f8_0_5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f062b76f8_0_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f062b76f8_0_6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f062b76f8_0_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f062b76f8_0_6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f062b76f8_0_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f0718a81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f0718a81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f062b76f8_0_6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f062b76f8_0_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f0718a81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f0718a81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f062b76f8_0_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f062b76f8_0_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Update 6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Dragonflies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Re-cap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Hotel price prediction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based on Personalize Expedia Hotel Searches - ICDM 2013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</a:rPr>
              <a:t>Feedback</a:t>
            </a:r>
            <a:r>
              <a:rPr lang="en" sz="1400"/>
              <a:t> from prof.: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Using correlation to check individual feature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Normalize data for ridge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Keep explore the features selection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Do evaluation on both training and test datasets (in-sample performance vs out-sample performance)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Don’t use test data to do feature selection; start from simple (correlation between individual feature and target), bin x data and bin y data. Lasso or random forest is checking the combination of the features and target. 0 to 1 for lasso (</a:t>
            </a:r>
            <a:r>
              <a:rPr lang="en" sz="1400"/>
              <a:t>parameter</a:t>
            </a:r>
            <a:r>
              <a:rPr lang="en" sz="1400"/>
              <a:t> setting)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Evaluation pipeline setup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Features selection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Baseline and evaluation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Next step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pipeline setup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approaches: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Separate</a:t>
            </a:r>
            <a:r>
              <a:rPr lang="en"/>
              <a:t> dataset </a:t>
            </a:r>
            <a:r>
              <a:rPr lang="en"/>
              <a:t>manually (0.64：0.16： 0.2)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Separate dataset using time series cross-validation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625" y="2192125"/>
            <a:ext cx="2867975" cy="56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1625" y="3214425"/>
            <a:ext cx="3367525" cy="158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 txBox="1"/>
          <p:nvPr/>
        </p:nvSpPr>
        <p:spPr>
          <a:xfrm>
            <a:off x="6401625" y="1383000"/>
            <a:ext cx="1850100" cy="23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Differences and decision: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What’s the difference between the two approaches and which one is better for this project 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selection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Method：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</a:t>
            </a:r>
            <a:r>
              <a:rPr lang="en"/>
              <a:t>asso regression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Extract numeric features in dataset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log transform the skewed numeric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handle NA values: using column means to replace NA values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normalize and standardize data  (Robust Scaler, Standard Scaler) </a:t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694100"/>
            <a:ext cx="3816050" cy="3674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6800" y="694100"/>
            <a:ext cx="3816050" cy="36795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 and evaluation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Lasso regression: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Training accuracy: </a:t>
            </a:r>
            <a:r>
              <a:rPr lang="en"/>
              <a:t>0.435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Ridge regression: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Ridge can get a minimum RMSE = 0.0147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1600"/>
              </a:spcAft>
              <a:buSzPts val="1800"/>
              <a:buChar char="-"/>
            </a:pPr>
            <a:r>
              <a:rPr lang="en"/>
              <a:t>Training accuracy: 0.437</a:t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5325" y="1337363"/>
            <a:ext cx="2871426" cy="31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9"/>
          <p:cNvSpPr txBox="1"/>
          <p:nvPr/>
        </p:nvSpPr>
        <p:spPr>
          <a:xfrm>
            <a:off x="6161100" y="874925"/>
            <a:ext cx="253560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Ridge cross validation plot: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600" y="1017800"/>
            <a:ext cx="3877100" cy="347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0"/>
          <p:cNvSpPr txBox="1"/>
          <p:nvPr/>
        </p:nvSpPr>
        <p:spPr>
          <a:xfrm>
            <a:off x="897325" y="523400"/>
            <a:ext cx="30528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0"/>
          <p:cNvSpPr txBox="1"/>
          <p:nvPr/>
        </p:nvSpPr>
        <p:spPr>
          <a:xfrm>
            <a:off x="1140050" y="523400"/>
            <a:ext cx="31914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Residual plot：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Baseline: KNN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Evaluation Pipeline setup: </a:t>
            </a:r>
            <a:br>
              <a:rPr lang="en"/>
            </a:br>
            <a:r>
              <a:rPr lang="en"/>
              <a:t>Choose time series cross validation approach to split training, validation, test data &amp; compare performance with manually separation method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