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906000" cy="6858000" type="A4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00000"/>
    <a:srgbClr val="FF00FF"/>
    <a:srgbClr val="00FFFF"/>
    <a:srgbClr val="FFFF00"/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069E-5289-49F8-A50A-8A38E968D602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0C07-D8C8-43A7-9841-CE53A6465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4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069E-5289-49F8-A50A-8A38E968D602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0C07-D8C8-43A7-9841-CE53A6465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53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069E-5289-49F8-A50A-8A38E968D602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0C07-D8C8-43A7-9841-CE53A6465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76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069E-5289-49F8-A50A-8A38E968D602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0C07-D8C8-43A7-9841-CE53A6465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38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069E-5289-49F8-A50A-8A38E968D602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0C07-D8C8-43A7-9841-CE53A6465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45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069E-5289-49F8-A50A-8A38E968D602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0C07-D8C8-43A7-9841-CE53A6465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77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069E-5289-49F8-A50A-8A38E968D602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0C07-D8C8-43A7-9841-CE53A6465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87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069E-5289-49F8-A50A-8A38E968D602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0C07-D8C8-43A7-9841-CE53A6465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73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069E-5289-49F8-A50A-8A38E968D602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0C07-D8C8-43A7-9841-CE53A6465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46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069E-5289-49F8-A50A-8A38E968D602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0C07-D8C8-43A7-9841-CE53A6465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31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069E-5289-49F8-A50A-8A38E968D602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0C07-D8C8-43A7-9841-CE53A6465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20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2069E-5289-49F8-A50A-8A38E968D602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0C07-D8C8-43A7-9841-CE53A6465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53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CB4490-54EA-1734-45D1-4629862797EB}"/>
              </a:ext>
            </a:extLst>
          </p:cNvPr>
          <p:cNvSpPr txBox="1"/>
          <p:nvPr/>
        </p:nvSpPr>
        <p:spPr>
          <a:xfrm>
            <a:off x="238299" y="150938"/>
            <a:ext cx="51860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600" dirty="0"/>
              <a:t>学籍番号　　　　　　　　　氏名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6C939BE-CBB4-8BB8-81C1-DBEDE7201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" y="1714500"/>
            <a:ext cx="3171339" cy="317133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CF17B5D-18C4-ADA8-321E-0FDD6BDA5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965" y="1714500"/>
            <a:ext cx="6297930" cy="419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8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227</TotalTime>
  <Words>3</Words>
  <Application>Microsoft Office PowerPoint</Application>
  <PresentationFormat>A4 210 x 297 mm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Takayuki Onishi</dc:creator>
  <cp:lastModifiedBy>Takayuki Onishi</cp:lastModifiedBy>
  <cp:revision>4</cp:revision>
  <cp:lastPrinted>2025-10-01T02:31:05Z</cp:lastPrinted>
  <dcterms:created xsi:type="dcterms:W3CDTF">2025-09-24T04:51:17Z</dcterms:created>
  <dcterms:modified xsi:type="dcterms:W3CDTF">2025-10-01T06:39:39Z</dcterms:modified>
</cp:coreProperties>
</file>