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>
      <p:cViewPr>
        <p:scale>
          <a:sx n="84" d="100"/>
          <a:sy n="84" d="100"/>
        </p:scale>
        <p:origin x="45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E642E-1C47-9995-FDF5-7218469A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0D2AE3-C784-10B2-D5F2-44AFEB7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8DF2ED-AA53-C615-3638-6A5744A2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554CE8-3FDA-77C7-732E-0DC81339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4DE32E-186B-680B-84BC-74DBABA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56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B209A-F4EC-C7B1-3BDF-C5E0E3C1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5CC743-32EE-34EE-E63C-859EF238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1C8535-6D54-8095-9403-B9A6DD44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14512A-6F30-A566-1FE0-284AC06C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D6F28-283C-EFA9-A408-5582FEFE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17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D5E395A-B2A4-DD09-D040-BFCC7B728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F954E4-8AA6-C77D-B7C2-08FF17E5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00DD4-AD6B-C61D-B635-34F91136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777555-4F05-9203-D3F6-DB678407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71C4E-E4A9-55D2-1E32-17A25A12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9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CA29E-52EB-AEB2-F6A3-BA53F5AF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AEF83C-3326-23BD-9A1C-51B4A563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F829E-D208-B3E1-98F1-AE5727C5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A6600-E611-FAEC-9C19-87440365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3CE09B-DDD2-FB45-9275-730464E3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1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FFE65-771D-6266-0A49-CDDB4DC9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208395-549F-0B4E-B770-1FAA0B02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48907-2407-57B7-9229-B604ACB1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5B159-D646-AC76-7025-259C2D17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BD43D-4321-6F8C-88D6-50734E8E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2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84F9A-6B3C-E36A-613F-EBF85177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581398-0FC0-8275-1F63-84F496270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F36F17-1972-69E6-5DC0-7CB095D9F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9FDE19-AE1B-4F60-244A-D1501322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646D1F-2433-62E2-1C31-84404B20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14710D-807B-E5FE-C326-5935CB08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05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E4AB8-F322-46CE-A77D-97DD0D8D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BD916E-8F6F-9540-C679-65348A3A3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D05CC8-FDBE-7640-5A99-6D91F0E0B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9DDAD9-C265-AB10-CB57-1573AC6A4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E68B3-A1D8-EDCE-C144-23E01026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6940A1-AF1C-C79C-952D-094C96FE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EB270B-EC7B-704A-236E-64C8ECCD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29D55B-7035-734A-A26E-8701099E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01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B0F03-139A-8CF3-7DEF-795EC5F3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33D478-0A46-9686-0910-F73DDD39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DD9C0D-CA2F-1E51-F59A-8072F97F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18666-21DD-1E43-36FC-1D6106F2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63F2DE-B744-1A01-EE4C-A51D2DDD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DF453-FC8A-7AAB-3BEC-049031CE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04210B-311A-A40D-6990-65C805C5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3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3EF74-E38A-440A-1439-8A59EF8C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79B87-7834-0D00-E35B-FF16FA4F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76BC14-CA32-4CD6-3A6A-C6602608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9DAD2-7C11-C97B-3461-E31A74F9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FA476-B385-674A-919A-3F3CC424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68A5EC-81C4-82CE-64AD-07DFCF50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74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EB3EF-C27B-F122-DB75-69B8D88B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6405BD-379A-334E-2949-B8AC05415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9253B-07DC-B674-C670-CC4A60B85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8351AB-962B-5C95-22A9-607DD835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88F1F5-EBD1-BC87-4E8A-230BF358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20BDC1-3472-692F-4FB2-ED9BDF5C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1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6F6CA0-A049-AE54-B5C9-79037F5A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EB42F6-AA06-FFCF-E372-5EED5ECD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CE56E8-8D36-E07A-2560-6FCE61374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CF20B-85F3-FE4A-A856-DA6AA2F9F2FA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2DCB2-CEAC-7949-DBA1-77D012F27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1FD6B-9790-0317-4B6B-411EEEC51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E6BFD-EBBE-6C48-94E6-9A0997510D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0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1BA7E6-8460-05D4-0BE6-2B78AFD4BE88}"/>
              </a:ext>
            </a:extLst>
          </p:cNvPr>
          <p:cNvSpPr txBox="1"/>
          <p:nvPr/>
        </p:nvSpPr>
        <p:spPr>
          <a:xfrm>
            <a:off x="556165" y="773199"/>
            <a:ext cx="1050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weight1[]</a:t>
            </a:r>
            <a:r>
              <a:rPr kumimoji="1" lang="en-US" altLang="ja-JP" sz="2400" b="1" dirty="0"/>
              <a:t> = { 0,012247493, 0.0144434,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0,25</a:t>
            </a:r>
            <a:r>
              <a:rPr kumimoji="1" lang="en-US" altLang="ja-JP" sz="2400" b="1" dirty="0"/>
              <a:t>, 0.01445448, </a:t>
            </a:r>
            <a:r>
              <a:rPr kumimoji="1" lang="ja-JP" altLang="en-US" sz="2400" b="1"/>
              <a:t>・・・</a:t>
            </a:r>
            <a:r>
              <a:rPr kumimoji="1" lang="en-US" altLang="ja-JP" sz="2400" b="1" dirty="0"/>
              <a:t>,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0.37 </a:t>
            </a:r>
            <a:r>
              <a:rPr kumimoji="1" lang="en-US" altLang="ja-JP" sz="2400" b="1" dirty="0"/>
              <a:t>}</a:t>
            </a:r>
            <a:endParaRPr kumimoji="1" lang="ja-JP" altLang="en-US" sz="24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85789A-A7A3-7BDD-6954-B56B2B09113A}"/>
              </a:ext>
            </a:extLst>
          </p:cNvPr>
          <p:cNvSpPr txBox="1"/>
          <p:nvPr/>
        </p:nvSpPr>
        <p:spPr>
          <a:xfrm>
            <a:off x="556165" y="2882078"/>
            <a:ext cx="7415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weight1’[]</a:t>
            </a:r>
            <a:r>
              <a:rPr kumimoji="1" lang="en-US" altLang="ja-JP" sz="2400" b="1" dirty="0"/>
              <a:t> = { 0.00, 0.00,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0,25</a:t>
            </a:r>
            <a:r>
              <a:rPr kumimoji="1" lang="en-US" altLang="ja-JP" sz="2400" b="1" dirty="0"/>
              <a:t>, 0.00, </a:t>
            </a:r>
            <a:r>
              <a:rPr kumimoji="1" lang="ja-JP" altLang="en-US" sz="2400" b="1"/>
              <a:t>・・・</a:t>
            </a:r>
            <a:r>
              <a:rPr kumimoji="1" lang="en-US" altLang="ja-JP" sz="2400" b="1" dirty="0"/>
              <a:t>,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0.37</a:t>
            </a:r>
            <a:r>
              <a:rPr kumimoji="1" lang="en-US" altLang="ja-JP" sz="2400" b="1" dirty="0"/>
              <a:t> }</a:t>
            </a:r>
            <a:endParaRPr kumimoji="1" lang="ja-JP" altLang="en-US" sz="2400" b="1"/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D6FC6447-0B0B-23CD-777A-ABEEF9060C01}"/>
              </a:ext>
            </a:extLst>
          </p:cNvPr>
          <p:cNvSpPr/>
          <p:nvPr/>
        </p:nvSpPr>
        <p:spPr>
          <a:xfrm>
            <a:off x="1148321" y="1423032"/>
            <a:ext cx="361507" cy="116892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65F5FE-568B-70ED-C232-5837D675F088}"/>
              </a:ext>
            </a:extLst>
          </p:cNvPr>
          <p:cNvSpPr txBox="1"/>
          <p:nvPr/>
        </p:nvSpPr>
        <p:spPr>
          <a:xfrm>
            <a:off x="1753386" y="1638162"/>
            <a:ext cx="476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threshold = 0.1 </a:t>
            </a:r>
            <a:r>
              <a:rPr kumimoji="1" lang="ja-JP" altLang="en-US" sz="2000" b="1"/>
              <a:t>を設定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0D5C21-36EB-A769-FAD7-DB04D01CA440}"/>
              </a:ext>
            </a:extLst>
          </p:cNvPr>
          <p:cNvSpPr txBox="1"/>
          <p:nvPr/>
        </p:nvSpPr>
        <p:spPr>
          <a:xfrm>
            <a:off x="1753386" y="2016921"/>
            <a:ext cx="4760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/>
              <a:t>この閾値以下の値を全て</a:t>
            </a:r>
            <a:r>
              <a:rPr lang="en-US" altLang="ja-JP" sz="2000" b="1" dirty="0"/>
              <a:t>0</a:t>
            </a:r>
            <a:r>
              <a:rPr lang="ja-JP" altLang="en-US" sz="2000" b="1"/>
              <a:t>にする</a:t>
            </a:r>
            <a:endParaRPr kumimoji="1" lang="ja-JP" altLang="en-US" sz="2000" b="1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53ABC0D8-6819-6B42-0BD4-936CB1B8C3BF}"/>
              </a:ext>
            </a:extLst>
          </p:cNvPr>
          <p:cNvSpPr/>
          <p:nvPr/>
        </p:nvSpPr>
        <p:spPr>
          <a:xfrm>
            <a:off x="6051419" y="1524986"/>
            <a:ext cx="197963" cy="1066970"/>
          </a:xfrm>
          <a:prstGeom prst="rightBrace">
            <a:avLst>
              <a:gd name="adj1" fmla="val 8333"/>
              <a:gd name="adj2" fmla="val 49029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6C1C33-D9AF-EC22-8B43-BFA3D43EB680}"/>
              </a:ext>
            </a:extLst>
          </p:cNvPr>
          <p:cNvSpPr txBox="1"/>
          <p:nvPr/>
        </p:nvSpPr>
        <p:spPr>
          <a:xfrm>
            <a:off x="6502531" y="176752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/>
              <a:t>プルーニング</a:t>
            </a:r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A4490A40-37E7-2589-F653-4CFE87DCBF95}"/>
              </a:ext>
            </a:extLst>
          </p:cNvPr>
          <p:cNvSpPr/>
          <p:nvPr/>
        </p:nvSpPr>
        <p:spPr>
          <a:xfrm>
            <a:off x="1139268" y="3603087"/>
            <a:ext cx="361507" cy="116892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20E3F6-A94F-E612-694F-9E3489DB144A}"/>
              </a:ext>
            </a:extLst>
          </p:cNvPr>
          <p:cNvSpPr txBox="1"/>
          <p:nvPr/>
        </p:nvSpPr>
        <p:spPr>
          <a:xfrm>
            <a:off x="425747" y="4813827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weight1_value[]</a:t>
            </a:r>
            <a:r>
              <a:rPr kumimoji="1" lang="en-US" altLang="ja-JP" sz="2400" b="1" dirty="0"/>
              <a:t> = {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0,25</a:t>
            </a:r>
            <a:r>
              <a:rPr kumimoji="1" lang="en-US" altLang="ja-JP" sz="2400" b="1" dirty="0"/>
              <a:t>, 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0.37</a:t>
            </a:r>
            <a:r>
              <a:rPr kumimoji="1" lang="en-US" altLang="ja-JP" sz="2400" b="1" dirty="0"/>
              <a:t> }</a:t>
            </a:r>
            <a:endParaRPr kumimoji="1" lang="ja-JP" altLang="en-US" sz="24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ADABED-7400-C8ED-2E6F-F3720FD14C96}"/>
              </a:ext>
            </a:extLst>
          </p:cNvPr>
          <p:cNvSpPr txBox="1"/>
          <p:nvPr/>
        </p:nvSpPr>
        <p:spPr>
          <a:xfrm>
            <a:off x="438104" y="5439501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weight1_col_index[]</a:t>
            </a:r>
            <a:r>
              <a:rPr kumimoji="1" lang="en-US" altLang="ja-JP" sz="2400" b="1" dirty="0"/>
              <a:t> = { 2, 100  }</a:t>
            </a:r>
            <a:endParaRPr kumimoji="1" lang="ja-JP" altLang="en-US" sz="24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D165C3-DDC7-C0C9-C10F-8E99B8DC17CE}"/>
              </a:ext>
            </a:extLst>
          </p:cNvPr>
          <p:cNvSpPr txBox="1"/>
          <p:nvPr/>
        </p:nvSpPr>
        <p:spPr>
          <a:xfrm>
            <a:off x="425747" y="6011262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weight1_row_ptr[]</a:t>
            </a:r>
            <a:r>
              <a:rPr kumimoji="1" lang="en-US" altLang="ja-JP" sz="2400" b="1" dirty="0"/>
              <a:t> = { </a:t>
            </a:r>
            <a:r>
              <a:rPr lang="en-US" altLang="ja-JP" sz="2400" b="1" dirty="0"/>
              <a:t>0</a:t>
            </a:r>
            <a:r>
              <a:rPr kumimoji="1" lang="en-US" altLang="ja-JP" sz="2400" b="1" dirty="0"/>
              <a:t>,  </a:t>
            </a:r>
            <a:r>
              <a:rPr lang="en-US" altLang="ja-JP" sz="2400" b="1" dirty="0"/>
              <a:t>2</a:t>
            </a:r>
            <a:r>
              <a:rPr kumimoji="1" lang="en-US" altLang="ja-JP" sz="2400" b="1" dirty="0"/>
              <a:t> }</a:t>
            </a:r>
            <a:endParaRPr kumimoji="1" lang="ja-JP" altLang="en-US" sz="2400" b="1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D595D475-343B-AA0A-7D48-B3C08C5120E1}"/>
              </a:ext>
            </a:extLst>
          </p:cNvPr>
          <p:cNvSpPr/>
          <p:nvPr/>
        </p:nvSpPr>
        <p:spPr>
          <a:xfrm>
            <a:off x="6034089" y="4847317"/>
            <a:ext cx="215293" cy="1625610"/>
          </a:xfrm>
          <a:prstGeom prst="rightBrace">
            <a:avLst>
              <a:gd name="adj1" fmla="val 8333"/>
              <a:gd name="adj2" fmla="val 49029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752EDF3-0A0E-E791-9BA1-D36FD4AA0BF8}"/>
              </a:ext>
            </a:extLst>
          </p:cNvPr>
          <p:cNvSpPr txBox="1"/>
          <p:nvPr/>
        </p:nvSpPr>
        <p:spPr>
          <a:xfrm>
            <a:off x="6513922" y="5275492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CSR</a:t>
            </a:r>
            <a:r>
              <a:rPr kumimoji="1" lang="ja-JP" altLang="en-US" sz="3600" b="1"/>
              <a:t>形式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D6EC63-BF0B-7D4E-5E5E-0DFD1BE6AD27}"/>
              </a:ext>
            </a:extLst>
          </p:cNvPr>
          <p:cNvSpPr txBox="1"/>
          <p:nvPr/>
        </p:nvSpPr>
        <p:spPr>
          <a:xfrm>
            <a:off x="1741995" y="3787439"/>
            <a:ext cx="476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値と列インデックスと行ポインタの</a:t>
            </a:r>
            <a:r>
              <a:rPr kumimoji="1" lang="en-US" altLang="ja-JP" sz="2000" b="1" dirty="0"/>
              <a:t>3</a:t>
            </a:r>
            <a:r>
              <a:rPr kumimoji="1" lang="ja-JP" altLang="en-US" sz="2000" b="1"/>
              <a:t>つの配列に変換する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F4A91C-915B-45E0-0E9F-7912937D39A1}"/>
              </a:ext>
            </a:extLst>
          </p:cNvPr>
          <p:cNvSpPr txBox="1"/>
          <p:nvPr/>
        </p:nvSpPr>
        <p:spPr>
          <a:xfrm>
            <a:off x="3447096" y="463833"/>
            <a:ext cx="55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[0]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C2499F-B89B-317C-6F66-1F753D4BFAC2}"/>
              </a:ext>
            </a:extLst>
          </p:cNvPr>
          <p:cNvSpPr txBox="1"/>
          <p:nvPr/>
        </p:nvSpPr>
        <p:spPr>
          <a:xfrm>
            <a:off x="5146788" y="463833"/>
            <a:ext cx="55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[1]</a:t>
            </a:r>
            <a:endParaRPr kumimoji="1" lang="ja-JP" altLang="en-US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F38066-5E77-5BF1-A4F1-B6396D37178D}"/>
              </a:ext>
            </a:extLst>
          </p:cNvPr>
          <p:cNvSpPr txBox="1"/>
          <p:nvPr/>
        </p:nvSpPr>
        <p:spPr>
          <a:xfrm>
            <a:off x="6338027" y="466535"/>
            <a:ext cx="55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[2]</a:t>
            </a:r>
            <a:endParaRPr kumimoji="1" lang="ja-JP" altLang="en-US" b="1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8252C2D-AB26-9514-EB46-C4F9460966F4}"/>
              </a:ext>
            </a:extLst>
          </p:cNvPr>
          <p:cNvSpPr txBox="1"/>
          <p:nvPr/>
        </p:nvSpPr>
        <p:spPr>
          <a:xfrm>
            <a:off x="7704485" y="463833"/>
            <a:ext cx="55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[3]</a:t>
            </a:r>
            <a:endParaRPr kumimoji="1" lang="ja-JP" altLang="en-US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EBDA20-59FC-4AF2-F65C-3FE9DF2BBDA0}"/>
              </a:ext>
            </a:extLst>
          </p:cNvPr>
          <p:cNvSpPr txBox="1"/>
          <p:nvPr/>
        </p:nvSpPr>
        <p:spPr>
          <a:xfrm>
            <a:off x="9999024" y="483077"/>
            <a:ext cx="7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[100]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77335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118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細澤　悠真</dc:creator>
  <cp:lastModifiedBy>細澤　悠真</cp:lastModifiedBy>
  <cp:revision>1</cp:revision>
  <dcterms:created xsi:type="dcterms:W3CDTF">2025-10-24T07:00:42Z</dcterms:created>
  <dcterms:modified xsi:type="dcterms:W3CDTF">2025-10-24T08:32:30Z</dcterms:modified>
</cp:coreProperties>
</file>