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E2F1-E553-4E13-9823-96958C5F788F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440DE47-E3D7-4CC6-AEC0-2A2D54AC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21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E2F1-E553-4E13-9823-96958C5F788F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DE47-E3D7-4CC6-AEC0-2A2D54AC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96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E2F1-E553-4E13-9823-96958C5F788F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DE47-E3D7-4CC6-AEC0-2A2D54AC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29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E2F1-E553-4E13-9823-96958C5F788F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DE47-E3D7-4CC6-AEC0-2A2D54AC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22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03EE2F1-E553-4E13-9823-96958C5F788F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440DE47-E3D7-4CC6-AEC0-2A2D54AC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86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E2F1-E553-4E13-9823-96958C5F788F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DE47-E3D7-4CC6-AEC0-2A2D54AC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9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E2F1-E553-4E13-9823-96958C5F788F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DE47-E3D7-4CC6-AEC0-2A2D54AC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42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E2F1-E553-4E13-9823-96958C5F788F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DE47-E3D7-4CC6-AEC0-2A2D54AC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71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E2F1-E553-4E13-9823-96958C5F788F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DE47-E3D7-4CC6-AEC0-2A2D54AC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23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E2F1-E553-4E13-9823-96958C5F788F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DE47-E3D7-4CC6-AEC0-2A2D54AC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53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E2F1-E553-4E13-9823-96958C5F788F}" type="datetimeFigureOut">
              <a:rPr lang="en-GB" smtClean="0"/>
              <a:t>31/07/2020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DE47-E3D7-4CC6-AEC0-2A2D54AC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81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03EE2F1-E553-4E13-9823-96958C5F788F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440DE47-E3D7-4CC6-AEC0-2A2D54AC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86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F9FC-65B5-4025-87AF-6E765D56D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Can We Improve Flood Protection?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792FD-354A-4ADE-A265-D7DD774DE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8652"/>
            <a:ext cx="9144000" cy="639147"/>
          </a:xfrm>
        </p:spPr>
        <p:txBody>
          <a:bodyPr>
            <a:normAutofit/>
          </a:bodyPr>
          <a:lstStyle/>
          <a:p>
            <a:r>
              <a:rPr lang="en-GB" dirty="0"/>
              <a:t>Nico Septianus </a:t>
            </a:r>
          </a:p>
        </p:txBody>
      </p:sp>
    </p:spTree>
    <p:extLst>
      <p:ext uri="{BB962C8B-B14F-4D97-AF65-F5344CB8AC3E}">
        <p14:creationId xmlns:p14="http://schemas.microsoft.com/office/powerpoint/2010/main" val="374505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D38B-AABB-4D2C-A22C-A1A4AC1A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55" y="40144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B8EFD-92C5-4A47-BEB6-020FDF64C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5" y="1776264"/>
            <a:ext cx="5842514" cy="1052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Ciliwung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River at early January 2020</a:t>
            </a: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EA2B86-F0EA-445A-8E55-A56F20AFC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951" y="46881"/>
            <a:ext cx="2546383" cy="63074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847CBE7-D92F-45A5-894B-BE4FA87C8B3C}"/>
              </a:ext>
            </a:extLst>
          </p:cNvPr>
          <p:cNvSpPr txBox="1"/>
          <p:nvPr/>
        </p:nvSpPr>
        <p:spPr>
          <a:xfrm>
            <a:off x="8211951" y="6383597"/>
            <a:ext cx="296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Duvert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. et al. (2019)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EF0EDE-2859-4393-959C-74F1C040E9F9}"/>
              </a:ext>
            </a:extLst>
          </p:cNvPr>
          <p:cNvSpPr/>
          <p:nvPr/>
        </p:nvSpPr>
        <p:spPr>
          <a:xfrm>
            <a:off x="763555" y="2660941"/>
            <a:ext cx="62608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Calculate FEV (Flood Excess Volume) = excess flood water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Mitigation Plan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85E9D-0198-48A4-8C22-DA0E1D523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55" y="4435891"/>
            <a:ext cx="3586065" cy="202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7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53E93F-9B8E-4DCF-809B-F31BB6F98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55" y="155789"/>
            <a:ext cx="9377390" cy="6146298"/>
          </a:xfr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811F6F-6FBB-4FD9-8658-CAF7C92E5FC9}"/>
                  </a:ext>
                </a:extLst>
              </p:cNvPr>
              <p:cNvSpPr txBox="1"/>
              <p:nvPr/>
            </p:nvSpPr>
            <p:spPr>
              <a:xfrm>
                <a:off x="2369975" y="394918"/>
                <a:ext cx="2957805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GB" dirty="0" smtClean="0"/>
                            <m:t>Q</m:t>
                          </m:r>
                          <m:r>
                            <m:rPr>
                              <m:nor/>
                            </m:rPr>
                            <a:rPr lang="en-GB" dirty="0" smtClean="0"/>
                            <m:t> = 11.403 (</m:t>
                          </m:r>
                          <m:r>
                            <m:rPr>
                              <m:nor/>
                            </m:rPr>
                            <a:rPr lang="en-GB" dirty="0" smtClean="0"/>
                            <m:t>H</m:t>
                          </m:r>
                          <m:r>
                            <m:rPr>
                              <m:nor/>
                            </m:rPr>
                            <a:rPr lang="en-GB" dirty="0" smtClean="0"/>
                            <m:t> + 0.2)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1.715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811F6F-6FBB-4FD9-8658-CAF7C92E5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975" y="394918"/>
                <a:ext cx="2957805" cy="372410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96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7985-8724-4115-B436-43352423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Flood mitigation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D02EF4-48A3-48A0-AB40-F5D952EF7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93" y="1683205"/>
            <a:ext cx="8677474" cy="459814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80C17E-6DC4-4184-BF78-8D701E67B15D}"/>
                  </a:ext>
                </a:extLst>
              </p:cNvPr>
              <p:cNvSpPr txBox="1"/>
              <p:nvPr/>
            </p:nvSpPr>
            <p:spPr>
              <a:xfrm>
                <a:off x="7646432" y="1683205"/>
                <a:ext cx="4114800" cy="800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Total FEV = 1,050,455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or 1.05M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FEV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725</m:t>
                          </m:r>
                        </m:e>
                        <m:sup>
                          <m:r>
                            <a:rPr lang="en-GB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</m:t>
                          </m:r>
                        </m:e>
                        <m:sup>
                          <m:r>
                            <a:rPr lang="en-GB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GB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m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1.05</m:t>
                      </m:r>
                      <m:r>
                        <m:rPr>
                          <m:nor/>
                        </m:rP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M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80C17E-6DC4-4184-BF78-8D701E67B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432" y="1683205"/>
                <a:ext cx="4114800" cy="800412"/>
              </a:xfrm>
              <a:prstGeom prst="rect">
                <a:avLst/>
              </a:prstGeom>
              <a:blipFill>
                <a:blip r:embed="rId3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95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6EF839-E778-4BC3-9930-60247B56322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33061" y="5319679"/>
                <a:ext cx="10030408" cy="1325563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Relationships between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GB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corresponding </a:t>
                </a:r>
                <a:r>
                  <a:rPr lang="en-GB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FEV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(red) and </a:t>
                </a:r>
                <a:r>
                  <a:rPr lang="en-GB" sz="2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side length of a 2m-deep surface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(blue)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6EF839-E778-4BC3-9930-60247B5632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33061" y="5319679"/>
                <a:ext cx="10030408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079CD99-7324-4B0D-9AE1-6C35D1451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60" y="515031"/>
            <a:ext cx="7636275" cy="4992950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8BAB19-AD7E-4F74-8741-C6FEFF61DEC3}"/>
              </a:ext>
            </a:extLst>
          </p:cNvPr>
          <p:cNvCxnSpPr/>
          <p:nvPr/>
        </p:nvCxnSpPr>
        <p:spPr>
          <a:xfrm flipV="1">
            <a:off x="4777273" y="3582955"/>
            <a:ext cx="0" cy="47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3CEF65-6098-4B30-B712-6560D184304E}"/>
                  </a:ext>
                </a:extLst>
              </p:cNvPr>
              <p:cNvSpPr txBox="1"/>
              <p:nvPr/>
            </p:nvSpPr>
            <p:spPr>
              <a:xfrm>
                <a:off x="4250096" y="4058816"/>
                <a:ext cx="10543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GB" sz="140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= 2.8m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3CEF65-6098-4B30-B712-6560D1843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096" y="4058816"/>
                <a:ext cx="1054353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52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5C0B-0913-4B75-94F8-57DB6C91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55" y="315333"/>
            <a:ext cx="6309049" cy="1325563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Mitigation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DDAA97-A9BF-4501-81CA-173155D0D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2356"/>
            <a:ext cx="5867851" cy="4454970"/>
          </a:xfr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32451C16-4E68-4B3E-9145-87E9B491B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" y="1241433"/>
            <a:ext cx="4773242" cy="252931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DBC52F-FE17-4667-94A3-B1EF8B2A4BD7}"/>
              </a:ext>
            </a:extLst>
          </p:cNvPr>
          <p:cNvCxnSpPr/>
          <p:nvPr/>
        </p:nvCxnSpPr>
        <p:spPr>
          <a:xfrm>
            <a:off x="4649755" y="2563409"/>
            <a:ext cx="1632857" cy="373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BDDCBA7D-0B15-406C-AA00-ED686CE9D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32" y="3724061"/>
            <a:ext cx="4538019" cy="296716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FAF34C-9C2F-477A-A406-4B9C9F3C3F2F}"/>
              </a:ext>
            </a:extLst>
          </p:cNvPr>
          <p:cNvCxnSpPr/>
          <p:nvPr/>
        </p:nvCxnSpPr>
        <p:spPr>
          <a:xfrm flipV="1">
            <a:off x="2038838" y="5554770"/>
            <a:ext cx="0" cy="382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CBE540-0639-4FA1-B294-10FE328A4123}"/>
              </a:ext>
            </a:extLst>
          </p:cNvPr>
          <p:cNvCxnSpPr/>
          <p:nvPr/>
        </p:nvCxnSpPr>
        <p:spPr>
          <a:xfrm flipV="1">
            <a:off x="2939143" y="6042743"/>
            <a:ext cx="0" cy="167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41CB0E-BFEE-497A-9F63-3D330C960859}"/>
              </a:ext>
            </a:extLst>
          </p:cNvPr>
          <p:cNvCxnSpPr/>
          <p:nvPr/>
        </p:nvCxnSpPr>
        <p:spPr>
          <a:xfrm>
            <a:off x="2038838" y="5937326"/>
            <a:ext cx="900305" cy="273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61E511-D922-4529-BA72-8C39E3C26D5B}"/>
              </a:ext>
            </a:extLst>
          </p:cNvPr>
          <p:cNvSpPr txBox="1"/>
          <p:nvPr/>
        </p:nvSpPr>
        <p:spPr>
          <a:xfrm>
            <a:off x="2164765" y="6074010"/>
            <a:ext cx="6484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cs typeface="Arial" panose="020B0604020202020204" pitchFamily="34" charset="0"/>
              </a:rPr>
              <a:t>0.6m</a:t>
            </a:r>
          </a:p>
        </p:txBody>
      </p:sp>
    </p:spTree>
    <p:extLst>
      <p:ext uri="{BB962C8B-B14F-4D97-AF65-F5344CB8AC3E}">
        <p14:creationId xmlns:p14="http://schemas.microsoft.com/office/powerpoint/2010/main" val="178935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D38D-F5B6-4A3F-99F1-CC13F013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F929D-9B32-49A7-A9CD-9B5E60CF2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Get and implement the correct error rate for the hydrograph.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Add more possible mitigation alternative and the cost of it.</a:t>
            </a:r>
          </a:p>
        </p:txBody>
      </p:sp>
    </p:spTree>
    <p:extLst>
      <p:ext uri="{BB962C8B-B14F-4D97-AF65-F5344CB8AC3E}">
        <p14:creationId xmlns:p14="http://schemas.microsoft.com/office/powerpoint/2010/main" val="3163513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400</TotalTime>
  <Words>107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Cambria Math</vt:lpstr>
      <vt:lpstr>Rockwell</vt:lpstr>
      <vt:lpstr>Rockwell Condensed</vt:lpstr>
      <vt:lpstr>Wingdings</vt:lpstr>
      <vt:lpstr>Wood Type</vt:lpstr>
      <vt:lpstr>Can We Improve Flood Protection?</vt:lpstr>
      <vt:lpstr>Introduction</vt:lpstr>
      <vt:lpstr>PowerPoint Presentation</vt:lpstr>
      <vt:lpstr>Flood mitigation</vt:lpstr>
      <vt:lpstr>Relationships between choice of h_(T )and corresponding FEV (red) and side length of a 2m-deep surface (blue)</vt:lpstr>
      <vt:lpstr>Mitigation Plan</vt:lpstr>
      <vt:lpstr>Future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We Improve Flood Protection?</dc:title>
  <dc:creator>septianus nico</dc:creator>
  <cp:lastModifiedBy>septianus nico</cp:lastModifiedBy>
  <cp:revision>22</cp:revision>
  <dcterms:created xsi:type="dcterms:W3CDTF">2020-07-24T11:53:30Z</dcterms:created>
  <dcterms:modified xsi:type="dcterms:W3CDTF">2020-07-31T13:52:31Z</dcterms:modified>
</cp:coreProperties>
</file>