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</a:t>
            </a:r>
            <a:r>
              <a:rPr b="0" lang="en-US" sz="4400" spc="-1" strike="noStrike">
                <a:latin typeface="Arial"/>
              </a:rPr>
              <a:t>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</a:t>
            </a:r>
            <a:r>
              <a:rPr b="0" lang="en-US" sz="4400" spc="-1" strike="noStrike">
                <a:latin typeface="Arial"/>
              </a:rPr>
              <a:t>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ww.digitalxplore.org/up_proc/pdf/91-1406198475105-107.pdf" TargetMode="External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mailto:david.douglas@ucf.edu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hyperlink" Target="https://en.wikipedia.org/wiki/Bomberman" TargetMode="External"/><Relationship Id="rId9" Type="http://schemas.openxmlformats.org/officeDocument/2006/relationships/hyperlink" Target="https://www.retrogames.cc/nes-games/bomberman-usa.html" TargetMode="External"/><Relationship Id="rId10" Type="http://schemas.openxmlformats.org/officeDocument/2006/relationships/hyperlink" Target="https://www.youtube.com/watch?v=8agb6x5RpOI" TargetMode="External"/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Final Project 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602160"/>
            <a:ext cx="9141840" cy="165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EEL5722 – FPGA Design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Fall 2024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Deliverables – Bomb and Explosion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38080" y="1825560"/>
            <a:ext cx="1067400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FSM should be included in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bomb_module.v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file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State Machine – (no bomb, deployed, timer, explosion, post explosion)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Algorithm logic is provided in project manual as flow chart with states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Deliverables – Animate Power-ups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38080" y="1825560"/>
            <a:ext cx="1067400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 case a bomb explosion destroys a block, a power-up can drop randomly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Two types – bomb radius increase &amp; speed increase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You can decide the maximum number of power-ups available in a game (can be a high value)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Deliverables – Enemy FSM &amp; Shift Register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38080" y="1825560"/>
            <a:ext cx="11191320" cy="50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Assert random direction of the enemy walk</a:t>
            </a:r>
            <a:endParaRPr b="0" lang="en-US" sz="2800" spc="-1" strike="noStrike">
              <a:latin typeface="Arial"/>
            </a:endParaRPr>
          </a:p>
          <a:p>
            <a:pPr lvl="1" marL="685800" indent="-226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Develop pseudorandom 16-bit linear shift register (</a:t>
            </a:r>
            <a:r>
              <a:rPr b="0" lang="en-US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hint link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Determine if the move is legal (enemy should not walk over pillars/blocks)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If illegal, choose new random value until legal direction is determined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Start motion timer and animate the enemy, increase the speed and the randomness of the enemy movement each time it is hit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logic flow chart is given in the project description manual.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31" name="Picture 3" descr=""/>
          <p:cNvPicPr/>
          <p:nvPr/>
        </p:nvPicPr>
        <p:blipFill>
          <a:blip r:embed="rId2"/>
          <a:stretch/>
        </p:blipFill>
        <p:spPr>
          <a:xfrm>
            <a:off x="9118080" y="1825560"/>
            <a:ext cx="2911320" cy="11325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67400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Deliverables – Binary to BCD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8080" y="1825560"/>
            <a:ext cx="1067400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Convert binary value of score register into BCD (like we did in lab 3)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4" name="Picture 3" descr=""/>
          <p:cNvPicPr/>
          <p:nvPr/>
        </p:nvPicPr>
        <p:blipFill>
          <a:blip r:embed="rId1"/>
          <a:stretch/>
        </p:blipFill>
        <p:spPr>
          <a:xfrm>
            <a:off x="3037680" y="2790720"/>
            <a:ext cx="6114600" cy="3384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1067400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Deliverables – Bomberman Life Bar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38080" y="1825560"/>
            <a:ext cx="1067400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Animate a red life bar on the top right corner (width of 20 pixels, height of 8 pixels)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Every time the bomberman receives damage from the enemy or explosion, a portion of the life bar fills up with black color (5 lives maximum)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Once all the 5 lives are lost, the entire red bar becomes black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 coe file provided for the life bar, use custom logic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Deliverables – Rubric (For Source &amp; Demo)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1.)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Animate Bomberman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20%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2.)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Bomb and Explosion FSM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25%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3.)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Linear Feedback Shift Register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05%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4.)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Enemy Finite State Machine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25%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5.)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Binary to BCD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10%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6.)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Bomberman Life Bar     15%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6.)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Your Creative Expansion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20%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Total: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120%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080" y="365040"/>
            <a:ext cx="1067400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Deliverables – Expansion (optional)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838080" y="1825560"/>
            <a:ext cx="1067400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Some Suggestions: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latin typeface="Arial"/>
            </a:endParaRPr>
          </a:p>
          <a:p>
            <a:pPr lvl="1" marL="685800" indent="-226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Modify the game for two-players</a:t>
            </a:r>
            <a:endParaRPr b="0" lang="en-US" sz="2400" spc="-1" strike="noStrike">
              <a:latin typeface="Arial"/>
            </a:endParaRPr>
          </a:p>
          <a:p>
            <a:pPr lvl="1" marL="685800" indent="-226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latin typeface="Arial"/>
            </a:endParaRPr>
          </a:p>
          <a:p>
            <a:pPr lvl="1" marL="685800" indent="-226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Include additional power-ups and bomb displacement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lvl="1" marL="685800" indent="-226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Implement pause functionality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lvl="1" marL="685800" indent="-226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Include sound effects to the game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758160" y="1351440"/>
            <a:ext cx="1067400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Q/A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758160" y="5532480"/>
            <a:ext cx="1067400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Best of Luck!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2136600" y="3812400"/>
            <a:ext cx="830448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Office hours: the lab sessions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You can help each other but DO NOT plagiarize the work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Logistics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102572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Return lab equipment by: 12/04/2024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(contact David for extension </a:t>
            </a:r>
            <a:r>
              <a:rPr b="0" lang="en-US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david.douglas@ucf.edu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6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Final Project Submission Due: 12/06/2024 11:59 PM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Submission Items: (zipped as a single file)</a:t>
            </a:r>
            <a:endParaRPr b="0" lang="en-US" sz="2800" spc="-1" strike="noStrike">
              <a:latin typeface="Arial"/>
            </a:endParaRPr>
          </a:p>
          <a:p>
            <a:pPr lvl="1" marL="685800" indent="-226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Verilog sources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[40%]</a:t>
            </a:r>
            <a:endParaRPr b="0" lang="en-US" sz="2400" spc="-1" strike="noStrike">
              <a:latin typeface="Arial"/>
            </a:endParaRPr>
          </a:p>
          <a:p>
            <a:pPr lvl="1" marL="685800" indent="-226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Bitstream file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[10%]</a:t>
            </a:r>
            <a:endParaRPr b="0" lang="en-US" sz="2400" spc="-1" strike="noStrike">
              <a:latin typeface="Arial"/>
            </a:endParaRPr>
          </a:p>
          <a:p>
            <a:pPr lvl="1" marL="685800" indent="-226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Demo video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[20%]</a:t>
            </a:r>
            <a:endParaRPr b="0" lang="en-US" sz="2400" spc="-1" strike="noStrike">
              <a:latin typeface="Arial"/>
            </a:endParaRPr>
          </a:p>
          <a:p>
            <a:pPr lvl="1" marL="685800" indent="-226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Project report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[30%]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Recap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81" name="Table 2"/>
          <p:cNvGraphicFramePr/>
          <p:nvPr/>
        </p:nvGraphicFramePr>
        <p:xfrm>
          <a:off x="2193120" y="1974600"/>
          <a:ext cx="7805520" cy="2407680"/>
        </p:xfrm>
        <a:graphic>
          <a:graphicData uri="http://schemas.openxmlformats.org/drawingml/2006/table">
            <a:tbl>
              <a:tblPr/>
              <a:tblGrid>
                <a:gridCol w="553680"/>
                <a:gridCol w="7252200"/>
              </a:tblGrid>
              <a:tr h="6224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Lab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Learning Outcome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Clock division, Counters, Debouncing, Multiplexing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VGA interfacing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USB Keyboard interfacing, shift registers, bin to BCD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Creating ROM, VGA x/y interfacing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Creating RAM, Read/Write COE values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3" descr=""/>
          <p:cNvPicPr/>
          <p:nvPr/>
        </p:nvPicPr>
        <p:blipFill>
          <a:blip r:embed="rId1"/>
          <a:stretch/>
        </p:blipFill>
        <p:spPr>
          <a:xfrm>
            <a:off x="7423560" y="171000"/>
            <a:ext cx="3205440" cy="3205440"/>
          </a:xfrm>
          <a:prstGeom prst="rect">
            <a:avLst/>
          </a:prstGeom>
          <a:ln>
            <a:noFill/>
          </a:ln>
        </p:spPr>
      </p:pic>
      <p:pic>
        <p:nvPicPr>
          <p:cNvPr id="83" name="Picture 5" descr=""/>
          <p:cNvPicPr/>
          <p:nvPr/>
        </p:nvPicPr>
        <p:blipFill>
          <a:blip r:embed="rId2"/>
          <a:stretch/>
        </p:blipFill>
        <p:spPr>
          <a:xfrm>
            <a:off x="7426800" y="3479400"/>
            <a:ext cx="3198960" cy="3205440"/>
          </a:xfrm>
          <a:prstGeom prst="rect">
            <a:avLst/>
          </a:prstGeom>
          <a:ln>
            <a:noFill/>
          </a:ln>
        </p:spPr>
      </p:pic>
      <p:sp>
        <p:nvSpPr>
          <p:cNvPr id="84" name="Line 1"/>
          <p:cNvSpPr/>
          <p:nvPr/>
        </p:nvSpPr>
        <p:spPr>
          <a:xfrm flipH="1">
            <a:off x="6156360" y="4116600"/>
            <a:ext cx="1581120" cy="360"/>
          </a:xfrm>
          <a:prstGeom prst="line">
            <a:avLst/>
          </a:prstGeom>
          <a:ln w="38160">
            <a:solidFill>
              <a:srgbClr val="ff0000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2"/>
          <p:cNvSpPr/>
          <p:nvPr/>
        </p:nvSpPr>
        <p:spPr>
          <a:xfrm flipH="1">
            <a:off x="6174360" y="5718600"/>
            <a:ext cx="1365120" cy="360"/>
          </a:xfrm>
          <a:prstGeom prst="line">
            <a:avLst/>
          </a:prstGeom>
          <a:ln w="38160">
            <a:solidFill>
              <a:srgbClr val="ff0000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ine 3"/>
          <p:cNvSpPr/>
          <p:nvPr/>
        </p:nvSpPr>
        <p:spPr>
          <a:xfrm flipH="1">
            <a:off x="6138360" y="4766400"/>
            <a:ext cx="2936160" cy="360"/>
          </a:xfrm>
          <a:prstGeom prst="line">
            <a:avLst/>
          </a:prstGeom>
          <a:ln w="38160">
            <a:solidFill>
              <a:srgbClr val="ff0000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4"/>
          <p:cNvSpPr/>
          <p:nvPr/>
        </p:nvSpPr>
        <p:spPr>
          <a:xfrm>
            <a:off x="9693720" y="4722120"/>
            <a:ext cx="1467000" cy="360"/>
          </a:xfrm>
          <a:prstGeom prst="line">
            <a:avLst/>
          </a:prstGeom>
          <a:ln w="38160">
            <a:solidFill>
              <a:srgbClr val="ff0000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ine 5"/>
          <p:cNvSpPr/>
          <p:nvPr/>
        </p:nvSpPr>
        <p:spPr>
          <a:xfrm>
            <a:off x="9693720" y="4350600"/>
            <a:ext cx="1467000" cy="360"/>
          </a:xfrm>
          <a:prstGeom prst="line">
            <a:avLst/>
          </a:prstGeom>
          <a:ln w="38160">
            <a:solidFill>
              <a:srgbClr val="ff0000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9" name="Picture 11" descr=""/>
          <p:cNvPicPr/>
          <p:nvPr/>
        </p:nvPicPr>
        <p:blipFill>
          <a:blip r:embed="rId3"/>
          <a:srcRect l="48061" t="31405" r="43906" b="57017"/>
          <a:stretch/>
        </p:blipFill>
        <p:spPr>
          <a:xfrm>
            <a:off x="5881320" y="4580640"/>
            <a:ext cx="254880" cy="369360"/>
          </a:xfrm>
          <a:prstGeom prst="rect">
            <a:avLst/>
          </a:prstGeom>
          <a:ln>
            <a:noFill/>
          </a:ln>
        </p:spPr>
      </p:pic>
      <p:pic>
        <p:nvPicPr>
          <p:cNvPr id="90" name="Picture 12" descr=""/>
          <p:cNvPicPr/>
          <p:nvPr/>
        </p:nvPicPr>
        <p:blipFill>
          <a:blip r:embed="rId4"/>
          <a:srcRect l="63969" t="21375" r="27998" b="68017"/>
          <a:stretch/>
        </p:blipFill>
        <p:spPr>
          <a:xfrm>
            <a:off x="11160720" y="4180680"/>
            <a:ext cx="254880" cy="338040"/>
          </a:xfrm>
          <a:prstGeom prst="rect">
            <a:avLst/>
          </a:prstGeom>
          <a:ln>
            <a:noFill/>
          </a:ln>
        </p:spPr>
      </p:pic>
      <p:pic>
        <p:nvPicPr>
          <p:cNvPr id="91" name="Picture 13" descr=""/>
          <p:cNvPicPr/>
          <p:nvPr/>
        </p:nvPicPr>
        <p:blipFill>
          <a:blip r:embed="rId5"/>
          <a:srcRect l="64413" t="31390" r="27554" b="59692"/>
          <a:stretch/>
        </p:blipFill>
        <p:spPr>
          <a:xfrm>
            <a:off x="11160720" y="4580640"/>
            <a:ext cx="254880" cy="284040"/>
          </a:xfrm>
          <a:prstGeom prst="rect">
            <a:avLst/>
          </a:prstGeom>
          <a:ln>
            <a:noFill/>
          </a:ln>
        </p:spPr>
      </p:pic>
      <p:pic>
        <p:nvPicPr>
          <p:cNvPr id="92" name="Picture 14" descr=""/>
          <p:cNvPicPr/>
          <p:nvPr/>
        </p:nvPicPr>
        <p:blipFill>
          <a:blip r:embed="rId6"/>
          <a:srcRect l="40111" t="31315" r="51856" b="59767"/>
          <a:stretch/>
        </p:blipFill>
        <p:spPr>
          <a:xfrm>
            <a:off x="5899320" y="3973680"/>
            <a:ext cx="254880" cy="284040"/>
          </a:xfrm>
          <a:prstGeom prst="rect">
            <a:avLst/>
          </a:prstGeom>
          <a:ln>
            <a:noFill/>
          </a:ln>
        </p:spPr>
      </p:pic>
      <p:pic>
        <p:nvPicPr>
          <p:cNvPr id="93" name="Picture 15" descr=""/>
          <p:cNvPicPr/>
          <p:nvPr/>
        </p:nvPicPr>
        <p:blipFill>
          <a:blip r:embed="rId7"/>
          <a:srcRect l="14982" t="39053" r="75864" b="52029"/>
          <a:stretch/>
        </p:blipFill>
        <p:spPr>
          <a:xfrm>
            <a:off x="5881320" y="5575680"/>
            <a:ext cx="290880" cy="284040"/>
          </a:xfrm>
          <a:prstGeom prst="rect">
            <a:avLst/>
          </a:prstGeom>
          <a:ln>
            <a:noFill/>
          </a:ln>
        </p:spPr>
      </p:pic>
      <p:sp>
        <p:nvSpPr>
          <p:cNvPr id="94" name="CustomShape 6"/>
          <p:cNvSpPr/>
          <p:nvPr/>
        </p:nvSpPr>
        <p:spPr>
          <a:xfrm>
            <a:off x="11418120" y="4163760"/>
            <a:ext cx="16279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Bomb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11418120" y="4557600"/>
            <a:ext cx="16279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Enemy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3422520" y="3931920"/>
            <a:ext cx="23968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Indestructible pillar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9"/>
          <p:cNvSpPr/>
          <p:nvPr/>
        </p:nvSpPr>
        <p:spPr>
          <a:xfrm>
            <a:off x="3422520" y="4580640"/>
            <a:ext cx="23968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Bomberman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10"/>
          <p:cNvSpPr/>
          <p:nvPr/>
        </p:nvSpPr>
        <p:spPr>
          <a:xfrm>
            <a:off x="3232080" y="5537520"/>
            <a:ext cx="258732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Brick block (destructible)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11"/>
          <p:cNvSpPr/>
          <p:nvPr/>
        </p:nvSpPr>
        <p:spPr>
          <a:xfrm>
            <a:off x="94680" y="403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Overview – Final Project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CustomShape 12"/>
          <p:cNvSpPr/>
          <p:nvPr/>
        </p:nvSpPr>
        <p:spPr>
          <a:xfrm>
            <a:off x="120240" y="1381320"/>
            <a:ext cx="1072800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Develop a digital system that plays </a:t>
            </a:r>
            <a:endParaRPr b="0" lang="en-US" sz="20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retro video game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Similar to Bomberman (</a:t>
            </a:r>
            <a:r>
              <a:rPr b="1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8"/>
              </a:rPr>
              <a:t>Wiki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Use the skills from your lab experience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Play online: (</a:t>
            </a:r>
            <a:r>
              <a:rPr b="1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9"/>
              </a:rPr>
              <a:t>Click here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Another Example: (</a:t>
            </a:r>
            <a:r>
              <a:rPr b="1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0"/>
              </a:rPr>
              <a:t>Click here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1"/>
          <a:stretch/>
        </p:blipFill>
        <p:spPr>
          <a:xfrm>
            <a:off x="9954720" y="171000"/>
            <a:ext cx="674280" cy="13428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12"/>
          <a:stretch/>
        </p:blipFill>
        <p:spPr>
          <a:xfrm>
            <a:off x="9875520" y="3479400"/>
            <a:ext cx="734400" cy="164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Project Files – Verilog Scripts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38080" y="1825560"/>
            <a:ext cx="1109808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Enemy Module – develop FSM for enemy logic 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  <a:ea typeface="DejaVu Sans"/>
              </a:rPr>
              <a:t>(20%)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Bomb Module – bomb and explosion algorithm (FSM again) 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  <a:ea typeface="DejaVu Sans"/>
              </a:rPr>
              <a:t>(20%)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Bomberman Module – displace the bomberman with key presses &amp; animate a life bar 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  <a:ea typeface="DejaVu Sans"/>
              </a:rPr>
              <a:t>(25%)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Animate Power-ups – Display power-ups after a block destruction from bomb explosion 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  <a:ea typeface="DejaVu Sans"/>
              </a:rPr>
              <a:t>(15%)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Score Display &amp; Life Bar – develop a counter against enemy kills &amp; Animate a life bar 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  <a:ea typeface="DejaVu Sans"/>
              </a:rPr>
              <a:t>(20%)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Project Files – Graphics COEs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38080" y="1825560"/>
            <a:ext cx="10513440" cy="47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Block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block.coe </a:t>
            </a:r>
            <a:endParaRPr b="0" lang="en-US" sz="20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Block map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block_map.coe</a:t>
            </a:r>
            <a:endParaRPr b="0" lang="en-US" sz="20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Bomb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bomb.coe</a:t>
            </a:r>
            <a:endParaRPr b="0" lang="en-US" sz="20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Pillar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pillar.coe</a:t>
            </a:r>
            <a:endParaRPr b="0" lang="en-US" sz="20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Bomberman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player.coe player_death.coe</a:t>
            </a:r>
            <a:endParaRPr b="0" lang="en-US" sz="20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Enemy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enemy.coe</a:t>
            </a:r>
            <a:endParaRPr b="0" lang="en-US" sz="20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Explosion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explosions.coe</a:t>
            </a:r>
            <a:endParaRPr b="0" lang="en-US" sz="20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Block Destruction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block_destructions.coe </a:t>
            </a:r>
            <a:endParaRPr b="0" lang="en-US" sz="20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Power-up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powerup_radius.coe, powerup_speed.coe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Each COE has memory radix of 10 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(decimal data values)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07" name="Picture 6" descr=""/>
          <p:cNvPicPr/>
          <p:nvPr/>
        </p:nvPicPr>
        <p:blipFill>
          <a:blip r:embed="rId1"/>
          <a:stretch/>
        </p:blipFill>
        <p:spPr>
          <a:xfrm>
            <a:off x="8323560" y="1362960"/>
            <a:ext cx="2035440" cy="1665000"/>
          </a:xfrm>
          <a:prstGeom prst="rect">
            <a:avLst/>
          </a:prstGeom>
          <a:ln>
            <a:noFill/>
          </a:ln>
        </p:spPr>
      </p:pic>
      <p:pic>
        <p:nvPicPr>
          <p:cNvPr id="108" name="Picture 8" descr=""/>
          <p:cNvPicPr/>
          <p:nvPr/>
        </p:nvPicPr>
        <p:blipFill>
          <a:blip r:embed="rId2"/>
          <a:stretch/>
        </p:blipFill>
        <p:spPr>
          <a:xfrm>
            <a:off x="310680" y="2684880"/>
            <a:ext cx="525600" cy="525600"/>
          </a:xfrm>
          <a:prstGeom prst="rect">
            <a:avLst/>
          </a:prstGeom>
          <a:ln>
            <a:noFill/>
          </a:ln>
        </p:spPr>
      </p:pic>
      <p:pic>
        <p:nvPicPr>
          <p:cNvPr id="109" name="Picture 10" descr=""/>
          <p:cNvPicPr/>
          <p:nvPr/>
        </p:nvPicPr>
        <p:blipFill>
          <a:blip r:embed="rId3"/>
          <a:stretch/>
        </p:blipFill>
        <p:spPr>
          <a:xfrm>
            <a:off x="310680" y="3279960"/>
            <a:ext cx="525600" cy="525600"/>
          </a:xfrm>
          <a:prstGeom prst="rect">
            <a:avLst/>
          </a:prstGeom>
          <a:ln>
            <a:noFill/>
          </a:ln>
        </p:spPr>
      </p:pic>
      <p:pic>
        <p:nvPicPr>
          <p:cNvPr id="110" name="Picture 12" descr=""/>
          <p:cNvPicPr/>
          <p:nvPr/>
        </p:nvPicPr>
        <p:blipFill>
          <a:blip r:embed="rId4"/>
          <a:stretch/>
        </p:blipFill>
        <p:spPr>
          <a:xfrm>
            <a:off x="9235440" y="4164480"/>
            <a:ext cx="652320" cy="196128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5"/>
          <a:stretch/>
        </p:blipFill>
        <p:spPr>
          <a:xfrm>
            <a:off x="365760" y="1842480"/>
            <a:ext cx="442800" cy="44280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6"/>
          <a:stretch/>
        </p:blipFill>
        <p:spPr>
          <a:xfrm>
            <a:off x="10868760" y="1371600"/>
            <a:ext cx="377640" cy="511992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7"/>
          <a:stretch/>
        </p:blipFill>
        <p:spPr>
          <a:xfrm>
            <a:off x="10156680" y="3749040"/>
            <a:ext cx="358200" cy="269856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8"/>
          <a:stretch/>
        </p:blipFill>
        <p:spPr>
          <a:xfrm>
            <a:off x="8321040" y="3108960"/>
            <a:ext cx="639360" cy="63936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9"/>
          <a:stretch/>
        </p:blipFill>
        <p:spPr>
          <a:xfrm>
            <a:off x="9326880" y="3108960"/>
            <a:ext cx="625680" cy="62568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10"/>
          <a:stretch/>
        </p:blipFill>
        <p:spPr>
          <a:xfrm>
            <a:off x="8602200" y="4058640"/>
            <a:ext cx="358200" cy="215856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11"/>
          <a:stretch/>
        </p:blipFill>
        <p:spPr>
          <a:xfrm>
            <a:off x="11345400" y="1330560"/>
            <a:ext cx="357840" cy="5394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Project Files – Missing VGA module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9" name="Picture 3" descr=""/>
          <p:cNvPicPr/>
          <p:nvPr/>
        </p:nvPicPr>
        <p:blipFill>
          <a:blip r:embed="rId1"/>
          <a:stretch/>
        </p:blipFill>
        <p:spPr>
          <a:xfrm>
            <a:off x="838080" y="1690560"/>
            <a:ext cx="10932480" cy="17362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0" name="Picture 4" descr=""/>
          <p:cNvPicPr/>
          <p:nvPr/>
        </p:nvPicPr>
        <p:blipFill>
          <a:blip r:embed="rId2"/>
          <a:stretch/>
        </p:blipFill>
        <p:spPr>
          <a:xfrm>
            <a:off x="4128840" y="3809880"/>
            <a:ext cx="3931920" cy="268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Deliverables – Rubric (For Source &amp; Demo)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1.)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Animate Bomberman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20%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2.)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Bomb and Explosion FSM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25%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3.)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Animate Power-ups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15%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4.)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Linear Feedback Shift Register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05%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5.)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Enemy Finite State Machine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20%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6.)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Binary to BCD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10%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7.)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Bomberman Life Bar     05%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8.)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Your Creative Expansion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20%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Total: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120%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Deliverables – Animate Bomberman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Register input from user (button press on FPGA board)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Determine walking direction on button press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Displace bomberman sprite while cycling through COE images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3096</TotalTime>
  <Application>LibreOffice/6.4.7.2$Linux_X86_64 LibreOffice_project/40$Build-2</Application>
  <Words>596</Words>
  <Paragraphs>102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2020-10-26T17:30:02Z</dcterms:created>
  <dc:creator>Sayyed Jaffar Ali Raza</dc:creator>
  <dc:description/>
  <dc:language>en-US</dc:language>
  <cp:lastModifiedBy/>
  <dcterms:modified xsi:type="dcterms:W3CDTF">2024-11-04T14:36:51Z</dcterms:modified>
  <cp:revision>35</cp:revision>
  <dc:subject/>
  <dc:title>Final Project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