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83" r:id="rId6"/>
    <p:sldId id="262" r:id="rId7"/>
    <p:sldId id="263" r:id="rId8"/>
    <p:sldId id="284" r:id="rId9"/>
    <p:sldId id="264" r:id="rId10"/>
    <p:sldId id="279" r:id="rId11"/>
    <p:sldId id="265" r:id="rId12"/>
    <p:sldId id="266" r:id="rId13"/>
    <p:sldId id="277" r:id="rId14"/>
    <p:sldId id="276" r:id="rId15"/>
    <p:sldId id="281" r:id="rId16"/>
    <p:sldId id="267" r:id="rId17"/>
    <p:sldId id="280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dichip.com/Drivers/VCP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2990" y="6079412"/>
            <a:ext cx="279749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Dartmouth.edu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="" xmlns:a16="http://schemas.microsoft.com/office/drawing/2014/main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465" y="4872404"/>
            <a:ext cx="248170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Quora.com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="" xmlns:a16="http://schemas.microsoft.com/office/drawing/2014/main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93" y="491532"/>
            <a:ext cx="3187720" cy="77454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Comments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1585130"/>
            <a:ext cx="6566356" cy="4679325"/>
          </a:xfrm>
        </p:spPr>
      </p:pic>
    </p:spTree>
    <p:extLst>
      <p:ext uri="{BB962C8B-B14F-4D97-AF65-F5344CB8AC3E}">
        <p14:creationId xmlns:p14="http://schemas.microsoft.com/office/powerpoint/2010/main" val="12816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6" y="723522"/>
            <a:ext cx="71161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466882"/>
            <a:ext cx="9043318" cy="59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5" y="2409372"/>
            <a:ext cx="6817619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704007"/>
            <a:ext cx="10520702" cy="81405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Sample Projects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" y="1886465"/>
            <a:ext cx="4039887" cy="2271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25" y="1887624"/>
            <a:ext cx="3026032" cy="226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83" y="4357370"/>
            <a:ext cx="3098271" cy="2323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4" y="4357371"/>
            <a:ext cx="3762776" cy="2301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71" y="4357370"/>
            <a:ext cx="4091671" cy="2301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62" y="1886465"/>
            <a:ext cx="3370092" cy="22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6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05F2D1-1EC6-46B5-9601-DA1C25DA0B7A}"/>
              </a:ext>
            </a:extLst>
          </p:cNvPr>
          <p:cNvSpPr/>
          <p:nvPr/>
        </p:nvSpPr>
        <p:spPr>
          <a:xfrm>
            <a:off x="3499077" y="5433094"/>
            <a:ext cx="4616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Mejia (FW Nick)</a:t>
            </a: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=""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328" y="556869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Arduino.cc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=""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1745603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05774"/>
            <a:ext cx="5780314" cy="195182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33002" y="3789785"/>
            <a:ext cx="10015154" cy="133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</a:t>
            </a:r>
            <a:r>
              <a:rPr lang="en-US" dirty="0" err="1" smtClean="0"/>
              <a:t>Arduino</a:t>
            </a:r>
            <a:r>
              <a:rPr lang="en-US" dirty="0" smtClean="0"/>
              <a:t> IDE at: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https://www.arduino.cc/en/Main/OldSoftwareReleases</a:t>
            </a:r>
            <a:endParaRPr lang="en-US" sz="2800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37118" y="5284959"/>
            <a:ext cx="10015154" cy="133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…or just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Arduino</a:t>
            </a:r>
            <a:r>
              <a:rPr lang="en-US" dirty="0"/>
              <a:t> </a:t>
            </a:r>
            <a:r>
              <a:rPr lang="en-US" dirty="0" smtClean="0"/>
              <a:t>downloads” without the quotations and do the </a:t>
            </a:r>
            <a:r>
              <a:rPr lang="en-US" i="1" dirty="0" smtClean="0"/>
              <a:t>obvious</a:t>
            </a:r>
            <a:r>
              <a:rPr lang="en-US" dirty="0" smtClean="0"/>
              <a:t> thing….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=""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1745603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05775"/>
            <a:ext cx="5780314" cy="1144518"/>
          </a:xfrm>
        </p:spPr>
        <p:txBody>
          <a:bodyPr>
            <a:normAutofit/>
          </a:bodyPr>
          <a:lstStyle/>
          <a:p>
            <a:r>
              <a:rPr lang="en-US" dirty="0" smtClean="0"/>
              <a:t>MAC, Linux users and people who bought the cheap “</a:t>
            </a:r>
            <a:r>
              <a:rPr lang="en-US" dirty="0" err="1" smtClean="0"/>
              <a:t>Arduino</a:t>
            </a:r>
            <a:r>
              <a:rPr lang="en-US" dirty="0" smtClean="0"/>
              <a:t>”</a:t>
            </a:r>
            <a:endParaRPr lang="en-US" sz="280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33002" y="3789784"/>
            <a:ext cx="10015154" cy="1713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FTDI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www.ftdichip.com/Drivers/VCP.htm</a:t>
            </a:r>
            <a:endParaRPr lang="en-US" dirty="0" smtClean="0"/>
          </a:p>
          <a:p>
            <a:r>
              <a:rPr lang="en-US" dirty="0" err="1" smtClean="0"/>
              <a:t>Cheap’o</a:t>
            </a:r>
            <a:endParaRPr lang="en-US" dirty="0"/>
          </a:p>
          <a:p>
            <a:pPr lvl="1"/>
            <a:r>
              <a:rPr lang="en-US" dirty="0"/>
              <a:t>https://sparks.gogo.co.nz/ch340.html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224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="" xmlns:a16="http://schemas.microsoft.com/office/drawing/2014/main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5849" y="6468357"/>
            <a:ext cx="2451926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Atmel.com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=""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=""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943" y="6153912"/>
            <a:ext cx="253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from Renasas.com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Analog </a:t>
            </a:r>
            <a:r>
              <a:rPr lang="en-US" dirty="0" err="1" smtClean="0"/>
              <a:t>vs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719262"/>
            <a:ext cx="5734050" cy="3419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4465" y="5453450"/>
            <a:ext cx="236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Quora.com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222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Arduino</vt:lpstr>
      <vt:lpstr>Microcontrollers</vt:lpstr>
      <vt:lpstr>Peripherals</vt:lpstr>
      <vt:lpstr>Analog vs Digital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Comments</vt:lpstr>
      <vt:lpstr>PowerPoint Presentation</vt:lpstr>
      <vt:lpstr>PowerPoint Presentation</vt:lpstr>
      <vt:lpstr>PowerPoint Presentation</vt:lpstr>
      <vt:lpstr>Sample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22</cp:revision>
  <dcterms:created xsi:type="dcterms:W3CDTF">2017-12-11T21:13:54Z</dcterms:created>
  <dcterms:modified xsi:type="dcterms:W3CDTF">2018-01-09T02:02:57Z</dcterms:modified>
</cp:coreProperties>
</file>