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8" r:id="rId3"/>
    <p:sldId id="257" r:id="rId4"/>
    <p:sldId id="260" r:id="rId5"/>
    <p:sldId id="262" r:id="rId6"/>
    <p:sldId id="263" r:id="rId7"/>
    <p:sldId id="264" r:id="rId8"/>
    <p:sldId id="279" r:id="rId9"/>
    <p:sldId id="265" r:id="rId10"/>
    <p:sldId id="266" r:id="rId11"/>
    <p:sldId id="277" r:id="rId12"/>
    <p:sldId id="276" r:id="rId13"/>
    <p:sldId id="281" r:id="rId14"/>
    <p:sldId id="267" r:id="rId15"/>
    <p:sldId id="280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2AE"/>
    <a:srgbClr val="D61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A63-69C3-4FA6-A41A-09FD3CCC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123A1-5C77-48BA-B277-138A233A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7C32-0E06-4921-A144-3421B96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7E26-3C3A-438B-A350-5E755722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08BF-8F47-49F1-8BBC-C85B3FA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3F37-C919-412F-A452-1264CC7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32BA8-C2B4-4B5D-BE71-E95D4ECB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2166-4F9B-443C-B1CC-B079BF11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0AB0-AF21-49E1-8302-1ADF5FA3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1CB4-96D4-4F2D-B6AA-3532528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3F993-BB6E-4DBE-B50B-B34D094F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70B15-CBD7-4528-8604-EE12B292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52D5-B422-4063-AA4F-A99E7A77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7ABC-5414-4E73-9821-A8A98C1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E9A0-D688-4AC7-AB26-AB842396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19F-C4B5-4EA3-96B5-38C65A5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0E57-D323-4CDC-8238-19FCE1D7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5290-DD43-48F6-AF87-DC284B5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1655-7684-44DB-97A2-CAD9B43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5755-01AC-406F-9384-86BFAE38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6B2B-393B-46BD-9917-5191C67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33683-E880-4ABC-81FE-4310F28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FC5E-10AC-4F13-8F81-A1560B6C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04B2-B358-44F6-B536-2579561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89FF-8E71-4AD6-AC0F-75196CD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A62F-7565-4FD1-9A02-566B7A5C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08B3-6356-4C1E-9A75-5C7093E38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7841-F4D1-4653-A10D-7FE8FA11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1BD5-72F9-40C5-B032-B20565E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736AD-1405-4DD4-8485-7C0B2FAA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57EB7-DBFC-4F59-961A-92482EB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F365-9746-4BE8-B97D-6D840123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EDA4-7274-4B00-9C77-AB7838B4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59D05-E5B1-435F-B565-2825656C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8715-484D-44EF-ABCC-161FC652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E7B3B-520B-4C0F-8B6D-E6354FC4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44CA-964D-46CC-86E5-F684EE10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45DAA-2FB8-48C7-9C58-33774B3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A62C1-B25D-445A-A34D-F06693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7246-2F1B-4CA5-8339-83FF80C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127E0-1261-4BDD-9136-8C74CA01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53EE3-7AC0-4B90-AF21-28C51AC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58A81-F76F-4B35-AB3F-DB6F8BD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55795-1AA3-4CBE-960A-CA6C2FEB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5FA61-BD05-47C2-AA63-5C18C9A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0DA1-9BD2-4904-817B-F3C41398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548A-07DA-4B39-854B-ABCA8A7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1F98-486C-4397-9B3E-FA66C71E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9D843-C50E-40C2-B1D7-80C30B58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7BE7-7D77-4A75-A96F-59FB2CF0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FB7E4-4260-4BA3-B002-A3864DC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F5E0-D04F-4A27-B26B-4ADAB8CD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3FC2-F954-4886-8D76-B169898D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727F8-1854-4A8D-B02E-2FFB3BFA3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0AF71-817C-4B0B-BCA0-1E41ABBF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BAB2-983A-4ED0-B12A-FD886F20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0A9-96F5-4FED-A7E4-FDD121FE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F445-E4AF-497A-8D51-6B48B9E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3254-4CC3-437E-947E-DD3EB3E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9E38E-203C-416A-BE72-C1040CA2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E643-DE00-4490-BCA0-3199716C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FDAF-70E1-4658-93D8-51FF92779D9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15A2-BC45-40E6-8DBF-3B71AF8F4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5EE-7439-47F0-8DA6-63CB2FDF3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CFBD-FAD7-4438-B38A-60A484CEE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latin typeface="+mn-lt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6168A"/>
                </a:solidFill>
              </a:rPr>
              <a:t>Brought to you by</a:t>
            </a:r>
          </a:p>
        </p:txBody>
      </p:sp>
    </p:spTree>
    <p:extLst>
      <p:ext uri="{BB962C8B-B14F-4D97-AF65-F5344CB8AC3E}">
        <p14:creationId xmlns:p14="http://schemas.microsoft.com/office/powerpoint/2010/main" val="283252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1807"/>
            <a:ext cx="10091057" cy="3985155"/>
          </a:xfrm>
        </p:spPr>
        <p:txBody>
          <a:bodyPr>
            <a:normAutofit/>
          </a:bodyPr>
          <a:lstStyle/>
          <a:p>
            <a:r>
              <a:rPr lang="en-US" dirty="0"/>
              <a:t>Data and Datatypes</a:t>
            </a:r>
          </a:p>
          <a:p>
            <a:pPr lvl="1"/>
            <a:r>
              <a:rPr lang="en-US" dirty="0"/>
              <a:t>void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	(1 byte)</a:t>
            </a:r>
          </a:p>
          <a:p>
            <a:pPr lvl="1"/>
            <a:r>
              <a:rPr lang="en-US" dirty="0"/>
              <a:t>char	(1 byte)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	(2 bytes)</a:t>
            </a:r>
          </a:p>
          <a:p>
            <a:pPr lvl="1"/>
            <a:r>
              <a:rPr lang="en-US" dirty="0"/>
              <a:t>float	(4 bytes)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more at https://playground.arduino.cc/Code/DatatypePractices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1A791-092C-46BF-BA73-8B592ED3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9" y="2412925"/>
            <a:ext cx="4057650" cy="202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2465" y="4872404"/>
            <a:ext cx="248170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Quora.com</a:t>
            </a:r>
          </a:p>
        </p:txBody>
      </p:sp>
    </p:spTree>
    <p:extLst>
      <p:ext uri="{BB962C8B-B14F-4D97-AF65-F5344CB8AC3E}">
        <p14:creationId xmlns:p14="http://schemas.microsoft.com/office/powerpoint/2010/main" val="143899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011058" cy="3985155"/>
          </a:xfrm>
        </p:spPr>
        <p:txBody>
          <a:bodyPr>
            <a:normAutofit/>
          </a:bodyPr>
          <a:lstStyle/>
          <a:p>
            <a:r>
              <a:rPr lang="en-US" dirty="0"/>
              <a:t>Keywords mold the language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return 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while</a:t>
            </a:r>
          </a:p>
          <a:p>
            <a:endParaRPr lang="en-US" dirty="0"/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EB59021-5213-4CC4-A172-D96F2D2AFEFC}"/>
              </a:ext>
            </a:extLst>
          </p:cNvPr>
          <p:cNvSpPr txBox="1">
            <a:spLocks/>
          </p:cNvSpPr>
          <p:nvPr/>
        </p:nvSpPr>
        <p:spPr>
          <a:xfrm>
            <a:off x="5893377" y="2222069"/>
            <a:ext cx="5011058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Compiler directives</a:t>
            </a:r>
          </a:p>
          <a:p>
            <a:pPr lvl="1"/>
            <a:r>
              <a:rPr lang="en-US" dirty="0"/>
              <a:t>#define</a:t>
            </a:r>
          </a:p>
          <a:p>
            <a:pPr lvl="1"/>
            <a:r>
              <a:rPr lang="en-US" dirty="0"/>
              <a:t>#include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04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3817"/>
            <a:ext cx="10091057" cy="4403146"/>
          </a:xfrm>
        </p:spPr>
        <p:txBody>
          <a:bodyPr>
            <a:normAutofit/>
          </a:bodyPr>
          <a:lstStyle/>
          <a:p>
            <a:r>
              <a:rPr lang="en-US" dirty="0"/>
              <a:t>Functions =  Datatypes + Operations + Other functions(optional)</a:t>
            </a:r>
          </a:p>
          <a:p>
            <a:r>
              <a:rPr lang="en-US" dirty="0"/>
              <a:t>Functions can return values</a:t>
            </a:r>
          </a:p>
          <a:p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return a + 1;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Functions may be referenced and defined in Libraries (.h 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3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93" y="491532"/>
            <a:ext cx="3187720" cy="774546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Comments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15" y="1585130"/>
            <a:ext cx="6566356" cy="4679325"/>
          </a:xfrm>
        </p:spPr>
      </p:pic>
    </p:spTree>
    <p:extLst>
      <p:ext uri="{BB962C8B-B14F-4D97-AF65-F5344CB8AC3E}">
        <p14:creationId xmlns:p14="http://schemas.microsoft.com/office/powerpoint/2010/main" val="128161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6" y="723522"/>
            <a:ext cx="711616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41" y="466882"/>
            <a:ext cx="9043318" cy="59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0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05" y="2409372"/>
            <a:ext cx="6817619" cy="25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4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B1E0C0-9E44-4EBD-993D-47BCED4C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9DF0A-4E33-4BFE-856A-07FC71940208}"/>
              </a:ext>
            </a:extLst>
          </p:cNvPr>
          <p:cNvSpPr txBox="1"/>
          <p:nvPr/>
        </p:nvSpPr>
        <p:spPr>
          <a:xfrm>
            <a:off x="1375646" y="2411427"/>
            <a:ext cx="90388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information on Arduino API (the set of Arduino-specific programming functions that you can use):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https://www.arduino.cc/reference/en/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3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EC109C-56A4-422C-9F35-8567F8D624CE}"/>
              </a:ext>
            </a:extLst>
          </p:cNvPr>
          <p:cNvSpPr txBox="1">
            <a:spLocks/>
          </p:cNvSpPr>
          <p:nvPr/>
        </p:nvSpPr>
        <p:spPr>
          <a:xfrm>
            <a:off x="1235241" y="818654"/>
            <a:ext cx="9144000" cy="102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St. Pete IoT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726E6B-363C-4E50-8446-79407E2AEB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02" y="3173935"/>
            <a:ext cx="5098181" cy="1565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53C66F-B064-4E12-9E48-5D11B374C147}"/>
              </a:ext>
            </a:extLst>
          </p:cNvPr>
          <p:cNvSpPr txBox="1"/>
          <p:nvPr/>
        </p:nvSpPr>
        <p:spPr>
          <a:xfrm>
            <a:off x="3798005" y="2196700"/>
            <a:ext cx="401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Brought to you 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F2D1-1EC6-46B5-9601-DA1C25DA0B7A}"/>
              </a:ext>
            </a:extLst>
          </p:cNvPr>
          <p:cNvSpPr/>
          <p:nvPr/>
        </p:nvSpPr>
        <p:spPr>
          <a:xfrm>
            <a:off x="3499077" y="5433094"/>
            <a:ext cx="4616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616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Nicolas Mejia (FW Nick)</a:t>
            </a:r>
          </a:p>
        </p:txBody>
      </p:sp>
    </p:spTree>
    <p:extLst>
      <p:ext uri="{BB962C8B-B14F-4D97-AF65-F5344CB8AC3E}">
        <p14:creationId xmlns:p14="http://schemas.microsoft.com/office/powerpoint/2010/main" val="429483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Today’s Agenda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5780314" cy="4551362"/>
          </a:xfrm>
        </p:spPr>
        <p:txBody>
          <a:bodyPr>
            <a:normAutofit/>
          </a:bodyPr>
          <a:lstStyle/>
          <a:p>
            <a:r>
              <a:rPr lang="en-US" dirty="0"/>
              <a:t>Arduino</a:t>
            </a:r>
          </a:p>
          <a:p>
            <a:pPr lvl="1"/>
            <a:r>
              <a:rPr lang="en-US" dirty="0"/>
              <a:t>Them downloads…</a:t>
            </a:r>
          </a:p>
          <a:p>
            <a:pPr lvl="1"/>
            <a:r>
              <a:rPr lang="en-US" dirty="0"/>
              <a:t>What is Arduino?</a:t>
            </a:r>
          </a:p>
          <a:p>
            <a:pPr lvl="1"/>
            <a:r>
              <a:rPr lang="en-US" dirty="0"/>
              <a:t>What can we do with it?</a:t>
            </a:r>
          </a:p>
          <a:p>
            <a:r>
              <a:rPr lang="en-US" dirty="0"/>
              <a:t>C and C++</a:t>
            </a:r>
          </a:p>
          <a:p>
            <a:pPr lvl="1"/>
            <a:r>
              <a:rPr lang="en-US" dirty="0"/>
              <a:t>What is C?</a:t>
            </a:r>
          </a:p>
          <a:p>
            <a:pPr lvl="1"/>
            <a:r>
              <a:rPr lang="en-US" dirty="0"/>
              <a:t>Datatypes, Functions n’ stuff…</a:t>
            </a:r>
          </a:p>
          <a:p>
            <a:r>
              <a:rPr lang="en-US" dirty="0"/>
              <a:t>Embedded Topics</a:t>
            </a:r>
          </a:p>
          <a:p>
            <a:pPr lvl="1"/>
            <a:r>
              <a:rPr lang="en-US" dirty="0"/>
              <a:t>Program Flow</a:t>
            </a:r>
          </a:p>
          <a:p>
            <a:pPr lvl="1"/>
            <a:r>
              <a:rPr lang="en-US" dirty="0"/>
              <a:t>Lets make a program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96328" y="556869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Arduino.cc</a:t>
            </a:r>
          </a:p>
        </p:txBody>
      </p:sp>
    </p:spTree>
    <p:extLst>
      <p:ext uri="{BB962C8B-B14F-4D97-AF65-F5344CB8AC3E}">
        <p14:creationId xmlns:p14="http://schemas.microsoft.com/office/powerpoint/2010/main" val="403800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4BF9E0D-FB06-456B-9917-A0592C6A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6" y="2124541"/>
            <a:ext cx="3661133" cy="2608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780314" cy="3985155"/>
          </a:xfrm>
        </p:spPr>
        <p:txBody>
          <a:bodyPr>
            <a:normAutofit/>
          </a:bodyPr>
          <a:lstStyle/>
          <a:p>
            <a:r>
              <a:rPr lang="en-US" dirty="0"/>
              <a:t>Development kit for that contains</a:t>
            </a:r>
          </a:p>
          <a:p>
            <a:pPr lvl="1"/>
            <a:r>
              <a:rPr lang="en-US" sz="2800" dirty="0"/>
              <a:t>Microcontroller</a:t>
            </a:r>
          </a:p>
          <a:p>
            <a:pPr lvl="1"/>
            <a:r>
              <a:rPr lang="en-US" sz="2800" dirty="0"/>
              <a:t>USB connection</a:t>
            </a:r>
          </a:p>
          <a:p>
            <a:pPr lvl="1"/>
            <a:r>
              <a:rPr lang="en-US" sz="2800" dirty="0"/>
              <a:t>Headers for GPIOs</a:t>
            </a:r>
          </a:p>
        </p:txBody>
      </p:sp>
    </p:spTree>
    <p:extLst>
      <p:ext uri="{BB962C8B-B14F-4D97-AF65-F5344CB8AC3E}">
        <p14:creationId xmlns:p14="http://schemas.microsoft.com/office/powerpoint/2010/main" val="121429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71F4D637-26C4-4BE8-96C9-64459615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620521"/>
            <a:ext cx="5257801" cy="5809726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Microcontrollers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28658" cy="33995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Typical Contents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CPU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Memory 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Flash</a:t>
            </a:r>
          </a:p>
          <a:p>
            <a:pPr lvl="2"/>
            <a:r>
              <a:rPr lang="en-US" sz="3600" dirty="0">
                <a:solidFill>
                  <a:schemeClr val="bg1"/>
                </a:solidFill>
              </a:rPr>
              <a:t>Ram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Peripherals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5849" y="6468357"/>
            <a:ext cx="2451926" cy="38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Atmel.com</a:t>
            </a:r>
          </a:p>
        </p:txBody>
      </p:sp>
    </p:spTree>
    <p:extLst>
      <p:ext uri="{BB962C8B-B14F-4D97-AF65-F5344CB8AC3E}">
        <p14:creationId xmlns:p14="http://schemas.microsoft.com/office/powerpoint/2010/main" val="168931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25AB85A-A08A-4F8A-A5EA-69FD80C8AE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23">
            <a:extLst>
              <a:ext uri="{FF2B5EF4-FFF2-40B4-BE49-F238E27FC236}">
                <a16:creationId xmlns:a16="http://schemas.microsoft.com/office/drawing/2014/main" id="{1AB1F50C-9536-4023-B698-A8BCC3E330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018DF060-36A7-44DF-9E9A-E7C71624E2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2084CC-1FBC-4D94-B009-09651662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6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69" y="408667"/>
            <a:ext cx="3675743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Peripherals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FDBA27F-9676-4EE6-B75A-C35B42A0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14489"/>
            <a:ext cx="3200400" cy="2668711"/>
          </a:xfrm>
        </p:spPr>
        <p:txBody>
          <a:bodyPr>
            <a:normAutofit/>
          </a:bodyPr>
          <a:lstStyle/>
          <a:p>
            <a:r>
              <a:rPr lang="en-US" sz="5400" dirty="0"/>
              <a:t>Receive</a:t>
            </a:r>
          </a:p>
          <a:p>
            <a:r>
              <a:rPr lang="en-US" sz="5400" dirty="0"/>
              <a:t>Send</a:t>
            </a:r>
          </a:p>
          <a:p>
            <a:r>
              <a:rPr lang="en-US" sz="5400" dirty="0"/>
              <a:t>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943" y="6153912"/>
            <a:ext cx="253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Renasas.com</a:t>
            </a:r>
          </a:p>
        </p:txBody>
      </p:sp>
    </p:spTree>
    <p:extLst>
      <p:ext uri="{BB962C8B-B14F-4D97-AF65-F5344CB8AC3E}">
        <p14:creationId xmlns:p14="http://schemas.microsoft.com/office/powerpoint/2010/main" val="103985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do we use an Arduino?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84158-CC28-4DDA-8323-8BD1CC3C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93" y="1625599"/>
            <a:ext cx="4039261" cy="49148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FBD1C-FC67-43A2-8CFB-334DBDDB359F}"/>
              </a:ext>
            </a:extLst>
          </p:cNvPr>
          <p:cNvSpPr txBox="1"/>
          <p:nvPr/>
        </p:nvSpPr>
        <p:spPr>
          <a:xfrm>
            <a:off x="833002" y="2905930"/>
            <a:ext cx="6191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C or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Arduino IDE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2C678-3A42-4DDB-A85F-E2A047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90649"/>
            <a:ext cx="7188199" cy="4073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magic of C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2990" y="6079412"/>
            <a:ext cx="2797493" cy="39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Dartmouth.edu</a:t>
            </a:r>
          </a:p>
        </p:txBody>
      </p:sp>
    </p:spTree>
    <p:extLst>
      <p:ext uri="{BB962C8B-B14F-4D97-AF65-F5344CB8AC3E}">
        <p14:creationId xmlns:p14="http://schemas.microsoft.com/office/powerpoint/2010/main" val="122336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196D-B07E-499E-92C0-6953CE9F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Arduino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8BBD1B-8203-4617-9EDA-48AE0E47DF76}"/>
              </a:ext>
            </a:extLst>
          </p:cNvPr>
          <p:cNvSpPr/>
          <p:nvPr/>
        </p:nvSpPr>
        <p:spPr>
          <a:xfrm>
            <a:off x="833002" y="962585"/>
            <a:ext cx="3318083" cy="847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SETUP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30F67D-38DA-4986-A4D1-A456887144BB}"/>
              </a:ext>
            </a:extLst>
          </p:cNvPr>
          <p:cNvSpPr/>
          <p:nvPr/>
        </p:nvSpPr>
        <p:spPr>
          <a:xfrm>
            <a:off x="1262743" y="3614169"/>
            <a:ext cx="2318657" cy="2365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LOOP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A17C3B5-CF74-4098-8C11-74B40035EFC9}"/>
              </a:ext>
            </a:extLst>
          </p:cNvPr>
          <p:cNvSpPr/>
          <p:nvPr/>
        </p:nvSpPr>
        <p:spPr>
          <a:xfrm>
            <a:off x="2119084" y="2124541"/>
            <a:ext cx="566057" cy="1197681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74A3BC1D-7B83-49EE-A272-1A306A21C212}"/>
              </a:ext>
            </a:extLst>
          </p:cNvPr>
          <p:cNvSpPr/>
          <p:nvPr/>
        </p:nvSpPr>
        <p:spPr>
          <a:xfrm rot="4476570">
            <a:off x="3459738" y="3692541"/>
            <a:ext cx="1835788" cy="1187762"/>
          </a:xfrm>
          <a:prstGeom prst="curvedDownArrow">
            <a:avLst>
              <a:gd name="adj1" fmla="val 25000"/>
              <a:gd name="adj2" fmla="val 77279"/>
              <a:gd name="adj3" fmla="val 29368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026929-FB3B-4BBD-BBBF-FB807922A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 t="20211" r="28146" b="46310"/>
          <a:stretch/>
        </p:blipFill>
        <p:spPr>
          <a:xfrm>
            <a:off x="5227617" y="1783112"/>
            <a:ext cx="6226958" cy="3503924"/>
          </a:xfrm>
          <a:prstGeom prst="rect">
            <a:avLst/>
          </a:prstGeom>
        </p:spPr>
      </p:pic>
      <p:pic>
        <p:nvPicPr>
          <p:cNvPr id="19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BB76B8-96B8-4391-AFD6-5BCAADB3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306477"/>
            <a:ext cx="2657834" cy="3233971"/>
          </a:xfrm>
        </p:spPr>
      </p:pic>
    </p:spTree>
    <p:extLst>
      <p:ext uri="{BB962C8B-B14F-4D97-AF65-F5344CB8AC3E}">
        <p14:creationId xmlns:p14="http://schemas.microsoft.com/office/powerpoint/2010/main" val="75560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204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Today’s Agenda</vt:lpstr>
      <vt:lpstr>Arduino</vt:lpstr>
      <vt:lpstr>Microcontrollers</vt:lpstr>
      <vt:lpstr>Peripherals</vt:lpstr>
      <vt:lpstr>How do we use an Arduino?</vt:lpstr>
      <vt:lpstr>The magic of C programming</vt:lpstr>
      <vt:lpstr>Arduino Flow</vt:lpstr>
      <vt:lpstr>Programming</vt:lpstr>
      <vt:lpstr>Programming</vt:lpstr>
      <vt:lpstr>Programming</vt:lpstr>
      <vt:lpstr>Comments</vt:lpstr>
      <vt:lpstr>PowerPoint Presentation</vt:lpstr>
      <vt:lpstr>PowerPoint Presentation</vt:lpstr>
      <vt:lpstr>PowerPoint Presentation</vt:lpstr>
      <vt:lpstr>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Pete IoT</dc:title>
  <dc:creator>nicolas.mejia</dc:creator>
  <cp:lastModifiedBy>nicolas.mejia</cp:lastModifiedBy>
  <cp:revision>17</cp:revision>
  <dcterms:created xsi:type="dcterms:W3CDTF">2017-12-11T21:13:54Z</dcterms:created>
  <dcterms:modified xsi:type="dcterms:W3CDTF">2018-01-29T23:34:13Z</dcterms:modified>
</cp:coreProperties>
</file>