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62" r:id="rId6"/>
    <p:sldId id="263" r:id="rId7"/>
    <p:sldId id="264" r:id="rId8"/>
    <p:sldId id="279" r:id="rId9"/>
    <p:sldId id="265" r:id="rId10"/>
    <p:sldId id="266" r:id="rId11"/>
    <p:sldId id="277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465" y="4872404"/>
            <a:ext cx="248170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Quora.com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xmlns="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92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05F2D1-1EC6-46B5-9601-DA1C25DA0B7A}"/>
              </a:ext>
            </a:extLst>
          </p:cNvPr>
          <p:cNvSpPr/>
          <p:nvPr/>
        </p:nvSpPr>
        <p:spPr>
          <a:xfrm>
            <a:off x="3499077" y="5433094"/>
            <a:ext cx="4616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Mejia (FW Nick)</a:t>
            </a: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328" y="556869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Arduino.cc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xmlns="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5849" y="6468357"/>
            <a:ext cx="2451926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Atmel.com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:a16="http://schemas.microsoft.com/office/drawing/2014/main" xmlns="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xmlns="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943" y="6153912"/>
            <a:ext cx="253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from Renasas.com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2990" y="6079412"/>
            <a:ext cx="279749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Dartmouth.edu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xmlns="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169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Microcontrollers</vt:lpstr>
      <vt:lpstr>Peripherals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14</cp:revision>
  <dcterms:created xsi:type="dcterms:W3CDTF">2017-12-11T21:13:54Z</dcterms:created>
  <dcterms:modified xsi:type="dcterms:W3CDTF">2017-12-21T22:07:59Z</dcterms:modified>
</cp:coreProperties>
</file>