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15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1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313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462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298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901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5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694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99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40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68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181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700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445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251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61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2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14AB5A-0D8C-4AB3-88E0-7C017D2F2E49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9D5677-5900-4673-9CC9-F5CDAB6836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220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Den Grimme Ælling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18" y="-33337"/>
            <a:ext cx="4436364" cy="27051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7" y="4405266"/>
            <a:ext cx="2832100" cy="14256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8" y="3743326"/>
            <a:ext cx="2857143" cy="2857143"/>
          </a:xfrm>
          <a:prstGeom prst="rect">
            <a:avLst/>
          </a:prstGeom>
        </p:spPr>
      </p:pic>
      <p:sp>
        <p:nvSpPr>
          <p:cNvPr id="12" name="Tekstfelt 11"/>
          <p:cNvSpPr txBox="1"/>
          <p:nvPr/>
        </p:nvSpPr>
        <p:spPr>
          <a:xfrm>
            <a:off x="8314182" y="4517935"/>
            <a:ext cx="375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latin typeface="Arial Black" panose="020B0A04020102020204" pitchFamily="34" charset="0"/>
              </a:rPr>
              <a:t>Eventyr, Børnelitteratur, Billedbog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8314182" y="4148603"/>
            <a:ext cx="82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Genre: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1226965" y="4148603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Forfatter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5557357" y="4148603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Udgivet i: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59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Resume: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Andemoren ruger æg</a:t>
            </a:r>
          </a:p>
          <a:p>
            <a:r>
              <a:rPr lang="da-DK" dirty="0" smtClean="0"/>
              <a:t>Den ene er anerledes</a:t>
            </a:r>
          </a:p>
          <a:p>
            <a:r>
              <a:rPr lang="da-DK" dirty="0" smtClean="0"/>
              <a:t>På grund af anerledes udsende</a:t>
            </a:r>
          </a:p>
          <a:p>
            <a:r>
              <a:rPr lang="da-DK" dirty="0" smtClean="0"/>
              <a:t>Løber væk</a:t>
            </a:r>
          </a:p>
          <a:p>
            <a:r>
              <a:rPr lang="da-DK" dirty="0" smtClean="0"/>
              <a:t>Den </a:t>
            </a:r>
            <a:r>
              <a:rPr lang="da-DK" dirty="0"/>
              <a:t>grimme ælling er en </a:t>
            </a:r>
            <a:r>
              <a:rPr lang="da-DK" dirty="0" smtClean="0"/>
              <a:t>svaneunge</a:t>
            </a:r>
          </a:p>
          <a:p>
            <a:r>
              <a:rPr lang="da-DK" dirty="0" smtClean="0"/>
              <a:t>Spejlede sig i vandet</a:t>
            </a:r>
          </a:p>
        </p:txBody>
      </p:sp>
    </p:spTree>
    <p:extLst>
      <p:ext uri="{BB962C8B-B14F-4D97-AF65-F5344CB8AC3E}">
        <p14:creationId xmlns:p14="http://schemas.microsoft.com/office/powerpoint/2010/main" val="15261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Miljø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685800" y="1933575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</a:t>
            </a:r>
            <a:r>
              <a:rPr lang="da-DK" dirty="0" smtClean="0"/>
              <a:t> Hovedmiljøer</a:t>
            </a:r>
            <a:endParaRPr lang="da-DK" dirty="0"/>
          </a:p>
          <a:p>
            <a:r>
              <a:rPr lang="da-DK" dirty="0" smtClean="0"/>
              <a:t>	-Første miljø</a:t>
            </a:r>
          </a:p>
          <a:p>
            <a:r>
              <a:rPr lang="da-DK" dirty="0"/>
              <a:t>	</a:t>
            </a:r>
            <a:r>
              <a:rPr lang="da-DK" dirty="0" smtClean="0"/>
              <a:t>-Andet miljø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051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Hjemme ude hjemme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600" dirty="0" smtClean="0"/>
              <a:t>HC Andersen har skrevet historien sådan at: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1600" dirty="0" smtClean="0"/>
              <a:t>Vi kan placere den i hjemme ude hjemme modellen.</a:t>
            </a:r>
          </a:p>
          <a:p>
            <a:r>
              <a:rPr lang="da-DK" sz="1600" dirty="0" smtClean="0"/>
              <a:t>Hjemme (Starter hjemme i reden hos alle de andre)</a:t>
            </a:r>
          </a:p>
          <a:p>
            <a:r>
              <a:rPr lang="da-DK" sz="1600" dirty="0" smtClean="0"/>
              <a:t>Ude (Så Flygter han på grund af mangel på kærlighed &amp; anderkendelse)</a:t>
            </a:r>
          </a:p>
          <a:p>
            <a:r>
              <a:rPr lang="da-DK" sz="1600" dirty="0" smtClean="0"/>
              <a:t>Hjemme (Den grimme ælling indser hvad den er, hvor den så forener sig med den familie den havde fortjent)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718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/>
              <a:t>Form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127125"/>
          </a:xfrm>
        </p:spPr>
        <p:txBody>
          <a:bodyPr>
            <a:normAutofit/>
          </a:bodyPr>
          <a:lstStyle/>
          <a:p>
            <a:r>
              <a:rPr lang="da-DK" sz="1600" dirty="0" smtClean="0"/>
              <a:t>Hvordan </a:t>
            </a:r>
            <a:r>
              <a:rPr lang="da-DK" sz="1600" dirty="0"/>
              <a:t>er ordvalget</a:t>
            </a:r>
            <a:r>
              <a:rPr lang="da-DK" sz="1600" dirty="0" smtClean="0"/>
              <a:t>?</a:t>
            </a:r>
          </a:p>
          <a:p>
            <a:pPr marL="457200" lvl="1" indent="0">
              <a:buNone/>
            </a:pPr>
            <a:r>
              <a:rPr lang="da-DK" sz="1200" dirty="0" smtClean="0"/>
              <a:t>-Teksten kan godt være svær at læste for mindreårige, da der bliver brugt absurd mange gamle ord.</a:t>
            </a:r>
            <a:endParaRPr lang="da-DK" sz="1200" dirty="0"/>
          </a:p>
          <a:p>
            <a:pPr marL="457200" lvl="1" indent="0">
              <a:buNone/>
            </a:pPr>
            <a:r>
              <a:rPr lang="da-DK" sz="1200" dirty="0" smtClean="0"/>
              <a:t>-Teksten benytter sig dog ikke af formelt sprog, som ”Der var engang”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095375" y="432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b="1" dirty="0" err="1" smtClean="0"/>
              <a:t>Fortolking</a:t>
            </a:r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38200" y="1580050"/>
            <a:ext cx="11353800" cy="1814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200" b="1" dirty="0"/>
              <a:t>Hvad er eventyrets tema</a:t>
            </a:r>
            <a:r>
              <a:rPr lang="da-DK" sz="1200" b="1" dirty="0" smtClean="0"/>
              <a:t>?</a:t>
            </a:r>
          </a:p>
          <a:p>
            <a:pPr marL="0" indent="0">
              <a:buNone/>
            </a:pPr>
            <a:r>
              <a:rPr lang="da-DK" sz="1200" dirty="0"/>
              <a:t>	</a:t>
            </a:r>
            <a:r>
              <a:rPr lang="da-DK" sz="1200" dirty="0" smtClean="0"/>
              <a:t>-</a:t>
            </a:r>
            <a:r>
              <a:rPr lang="da-DK" sz="1300" dirty="0"/>
              <a:t>Temaet er den menneskelige udvikling og at skabe sin egen identitet</a:t>
            </a:r>
            <a:r>
              <a:rPr lang="da-DK" sz="1300" dirty="0" smtClean="0"/>
              <a:t>.</a:t>
            </a:r>
          </a:p>
          <a:p>
            <a:pPr marL="0" indent="0">
              <a:buNone/>
            </a:pPr>
            <a:r>
              <a:rPr lang="da-DK" sz="1300" dirty="0"/>
              <a:t>	</a:t>
            </a:r>
            <a:r>
              <a:rPr lang="da-DK" sz="1300" dirty="0" smtClean="0"/>
              <a:t>-Det </a:t>
            </a:r>
            <a:r>
              <a:rPr lang="da-DK" sz="1300" dirty="0"/>
              <a:t>handler om at finde sin egen vej i livet, i stedet for blot at forsøge at passe </a:t>
            </a:r>
            <a:r>
              <a:rPr lang="da-DK" sz="1300" dirty="0" smtClean="0"/>
              <a:t>ind</a:t>
            </a:r>
            <a:endParaRPr lang="da-DK" sz="1300" dirty="0"/>
          </a:p>
          <a:p>
            <a:r>
              <a:rPr lang="da-DK" sz="1200" b="1" dirty="0" smtClean="0"/>
              <a:t>Har eventyret et </a:t>
            </a:r>
            <a:r>
              <a:rPr lang="da-DK" sz="1200" b="1" dirty="0"/>
              <a:t>budskab</a:t>
            </a:r>
            <a:r>
              <a:rPr lang="da-DK" sz="1200" b="1" dirty="0" smtClean="0"/>
              <a:t>?</a:t>
            </a:r>
          </a:p>
          <a:p>
            <a:pPr marL="0" indent="0">
              <a:buNone/>
            </a:pPr>
            <a:r>
              <a:rPr lang="da-DK" sz="1200" b="1" dirty="0"/>
              <a:t>	</a:t>
            </a:r>
            <a:r>
              <a:rPr lang="da-DK" sz="1200" dirty="0" smtClean="0"/>
              <a:t>-Budskabet er stop mobning (At man ikke skal drille andre fordi de ser anderledes ud)</a:t>
            </a:r>
          </a:p>
          <a:p>
            <a:pPr marL="0" indent="0">
              <a:buNone/>
            </a:pPr>
            <a:r>
              <a:rPr lang="da-DK" sz="1200" b="1" dirty="0"/>
              <a:t>	</a:t>
            </a:r>
            <a:r>
              <a:rPr lang="da-DK" sz="1200" dirty="0" smtClean="0"/>
              <a:t>-Og så er det også (Find din egen plads i livet,</a:t>
            </a:r>
            <a:r>
              <a:rPr lang="da-DK" dirty="0"/>
              <a:t> </a:t>
            </a:r>
            <a:r>
              <a:rPr lang="da-DK" sz="1300" dirty="0"/>
              <a:t>i stedet for blot at forsøge at passe ind og blive som de andre</a:t>
            </a:r>
            <a:r>
              <a:rPr lang="da-DK" sz="1200" dirty="0" smtClean="0"/>
              <a:t>)</a:t>
            </a:r>
            <a:endParaRPr lang="da-DK" sz="1200" b="1" dirty="0" smtClean="0"/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5241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 uiExpand="1"/>
      <p:bldP spid="4" grpId="0"/>
      <p:bldP spid="4" grpId="1"/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grå">
  <a:themeElements>
    <a:clrScheme name="Skifergrå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ergrå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ergr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3E470A83AAB3479716AD8EC83F1E7C" ma:contentTypeVersion="3" ma:contentTypeDescription="Opret et nyt dokument." ma:contentTypeScope="" ma:versionID="cc13cb9b9359cf1948f51f0a235a7808">
  <xsd:schema xmlns:xsd="http://www.w3.org/2001/XMLSchema" xmlns:xs="http://www.w3.org/2001/XMLSchema" xmlns:p="http://schemas.microsoft.com/office/2006/metadata/properties" xmlns:ns3="ac51b9f4-b63c-4386-ab3c-3f2604c729de" targetNamespace="http://schemas.microsoft.com/office/2006/metadata/properties" ma:root="true" ma:fieldsID="ba884fc5c3c538c8e333e0d34593ce26" ns3:_="">
    <xsd:import namespace="ac51b9f4-b63c-4386-ab3c-3f2604c729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1b9f4-b63c-4386-ab3c-3f2604c729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0E5777-1067-4785-9702-FA966D2B57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c51b9f4-b63c-4386-ab3c-3f2604c729d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23FDC2E-9273-477C-85D3-2FED0EEC2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BF230-28A2-45D2-B008-CEA52439A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51b9f4-b63c-4386-ab3c-3f2604c729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258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Calisto MT</vt:lpstr>
      <vt:lpstr>Trebuchet MS</vt:lpstr>
      <vt:lpstr>Wingdings 2</vt:lpstr>
      <vt:lpstr>Skifergrå</vt:lpstr>
      <vt:lpstr>Den Grimme Ælling</vt:lpstr>
      <vt:lpstr>Resume:</vt:lpstr>
      <vt:lpstr>Miljø</vt:lpstr>
      <vt:lpstr>Hjemme ude hjemme</vt:lpstr>
      <vt:lpstr>Form</vt:lpstr>
    </vt:vector>
  </TitlesOfParts>
  <Company>HANSENBERG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Grimme Ælling</dc:title>
  <dc:creator>Nicolai Bruun Jørgensen</dc:creator>
  <cp:lastModifiedBy>Nicolai Bruun Jørgensen</cp:lastModifiedBy>
  <cp:revision>9</cp:revision>
  <dcterms:created xsi:type="dcterms:W3CDTF">2020-09-07T06:52:38Z</dcterms:created>
  <dcterms:modified xsi:type="dcterms:W3CDTF">2020-10-02T06:50:16Z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0x010100D13E470A83AAB3479716AD8EC83F1E7C</vt:lpwstr>
  </property>
</Properties>
</file>