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76" r:id="rId2"/>
  </p:sldMasterIdLst>
  <p:notesMasterIdLst>
    <p:notesMasterId r:id="rId14"/>
  </p:notesMasterIdLst>
  <p:handoutMasterIdLst>
    <p:handoutMasterId r:id="rId15"/>
  </p:handoutMasterIdLst>
  <p:sldIdLst>
    <p:sldId id="258" r:id="rId3"/>
    <p:sldId id="268" r:id="rId4"/>
    <p:sldId id="256" r:id="rId5"/>
    <p:sldId id="257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744"/>
    <a:srgbClr val="FF2F5F"/>
    <a:srgbClr val="803B8D"/>
    <a:srgbClr val="00A08C"/>
    <a:srgbClr val="FF9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43"/>
  </p:normalViewPr>
  <p:slideViewPr>
    <p:cSldViewPr snapToGrid="0" snapToObjects="1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990563-FF66-419F-A1CC-2608DFC79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C8A2C3-71B5-4C28-A99F-661B9F14BDE9}">
      <dgm:prSet phldrT="[Text]"/>
      <dgm:spPr>
        <a:solidFill>
          <a:srgbClr val="FF9E2C"/>
        </a:solidFill>
      </dgm:spPr>
      <dgm:t>
        <a:bodyPr/>
        <a:lstStyle/>
        <a:p>
          <a:r>
            <a:rPr lang="de-DE" dirty="0" smtClean="0"/>
            <a:t>Import</a:t>
          </a:r>
        </a:p>
      </dgm:t>
    </dgm:pt>
    <dgm:pt modelId="{F6341A6E-D2FE-4B74-A823-63307D42962D}" type="parTrans" cxnId="{C9654163-9ACC-4659-BCD1-8BBB13121A30}">
      <dgm:prSet/>
      <dgm:spPr/>
      <dgm:t>
        <a:bodyPr/>
        <a:lstStyle/>
        <a:p>
          <a:endParaRPr lang="de-DE"/>
        </a:p>
      </dgm:t>
    </dgm:pt>
    <dgm:pt modelId="{ED740E39-73F5-47CD-B947-88DED68EFF9A}" type="sibTrans" cxnId="{C9654163-9ACC-4659-BCD1-8BBB13121A30}">
      <dgm:prSet/>
      <dgm:spPr/>
      <dgm:t>
        <a:bodyPr/>
        <a:lstStyle/>
        <a:p>
          <a:endParaRPr lang="de-DE"/>
        </a:p>
      </dgm:t>
    </dgm:pt>
    <dgm:pt modelId="{3485AB9E-D242-40A2-86F3-A6727A3F8AE7}">
      <dgm:prSet phldrT="[Text]"/>
      <dgm:spPr>
        <a:solidFill>
          <a:srgbClr val="FF9E2C"/>
        </a:solidFill>
      </dgm:spPr>
      <dgm:t>
        <a:bodyPr/>
        <a:lstStyle/>
        <a:p>
          <a:r>
            <a:rPr lang="de-DE" dirty="0" smtClean="0"/>
            <a:t>Pivot</a:t>
          </a:r>
          <a:endParaRPr lang="de-DE" dirty="0"/>
        </a:p>
      </dgm:t>
    </dgm:pt>
    <dgm:pt modelId="{D8F58DED-89F3-4B3B-9E55-34BEB470CCD5}" type="parTrans" cxnId="{AE598847-6724-4BE9-84D3-7F989C0FB70F}">
      <dgm:prSet/>
      <dgm:spPr/>
      <dgm:t>
        <a:bodyPr/>
        <a:lstStyle/>
        <a:p>
          <a:endParaRPr lang="de-DE"/>
        </a:p>
      </dgm:t>
    </dgm:pt>
    <dgm:pt modelId="{51D46673-FC01-48F6-8955-AF6E7E82DF37}" type="sibTrans" cxnId="{AE598847-6724-4BE9-84D3-7F989C0FB70F}">
      <dgm:prSet/>
      <dgm:spPr/>
      <dgm:t>
        <a:bodyPr/>
        <a:lstStyle/>
        <a:p>
          <a:endParaRPr lang="de-DE"/>
        </a:p>
      </dgm:t>
    </dgm:pt>
    <dgm:pt modelId="{EA801FB4-58CB-4D75-94EE-1308DCDB6165}">
      <dgm:prSet phldrT="[Text]"/>
      <dgm:spPr>
        <a:solidFill>
          <a:srgbClr val="FF9E2C"/>
        </a:solidFill>
      </dgm:spPr>
      <dgm:t>
        <a:bodyPr/>
        <a:lstStyle/>
        <a:p>
          <a:r>
            <a:rPr lang="de-DE" dirty="0" err="1" smtClean="0"/>
            <a:t>Rename</a:t>
          </a:r>
          <a:endParaRPr lang="de-DE" dirty="0"/>
        </a:p>
      </dgm:t>
    </dgm:pt>
    <dgm:pt modelId="{EC9352D0-D48F-4636-A352-D6DBE655C473}" type="parTrans" cxnId="{B9D496A5-D05F-4976-AA20-9BE5AEB19563}">
      <dgm:prSet/>
      <dgm:spPr/>
      <dgm:t>
        <a:bodyPr/>
        <a:lstStyle/>
        <a:p>
          <a:endParaRPr lang="de-DE"/>
        </a:p>
      </dgm:t>
    </dgm:pt>
    <dgm:pt modelId="{A3C0683B-4F1B-4DBD-AB10-A1FFB7866DD7}" type="sibTrans" cxnId="{B9D496A5-D05F-4976-AA20-9BE5AEB19563}">
      <dgm:prSet/>
      <dgm:spPr/>
      <dgm:t>
        <a:bodyPr/>
        <a:lstStyle/>
        <a:p>
          <a:endParaRPr lang="de-DE"/>
        </a:p>
      </dgm:t>
    </dgm:pt>
    <dgm:pt modelId="{12F3A3B3-27C0-4695-99EF-BCAB9C64D905}" type="pres">
      <dgm:prSet presAssocID="{89990563-FF66-419F-A1CC-2608DFC790E1}" presName="Name0" presStyleCnt="0">
        <dgm:presLayoutVars>
          <dgm:dir/>
          <dgm:resizeHandles val="exact"/>
        </dgm:presLayoutVars>
      </dgm:prSet>
      <dgm:spPr/>
    </dgm:pt>
    <dgm:pt modelId="{5FA68E01-BE2B-4BFB-82AD-3B96CF024AB8}" type="pres">
      <dgm:prSet presAssocID="{CEC8A2C3-71B5-4C28-A99F-661B9F14BDE9}" presName="node" presStyleLbl="node1" presStyleIdx="0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34584-3512-491A-8842-5940EFBA3748}" type="pres">
      <dgm:prSet presAssocID="{ED740E39-73F5-47CD-B947-88DED68EFF9A}" presName="sibTrans" presStyleLbl="sibTrans2D1" presStyleIdx="0" presStyleCnt="2" custScaleX="63278" custScaleY="40878"/>
      <dgm:spPr/>
    </dgm:pt>
    <dgm:pt modelId="{39902850-23C0-4336-8A92-E5D6CB3496BF}" type="pres">
      <dgm:prSet presAssocID="{ED740E39-73F5-47CD-B947-88DED68EFF9A}" presName="connectorText" presStyleLbl="sibTrans2D1" presStyleIdx="0" presStyleCnt="2"/>
      <dgm:spPr/>
    </dgm:pt>
    <dgm:pt modelId="{EBE1DB67-2C1D-47E7-ACB6-3CDF4810AA4E}" type="pres">
      <dgm:prSet presAssocID="{3485AB9E-D242-40A2-86F3-A6727A3F8AE7}" presName="node" presStyleLbl="node1" presStyleIdx="1" presStyleCnt="3" custScaleX="26555" custScaleY="17155" custLinFactNeighborX="-7754" custLinFactNeighborY="-76448">
        <dgm:presLayoutVars>
          <dgm:bulletEnabled val="1"/>
        </dgm:presLayoutVars>
      </dgm:prSet>
      <dgm:spPr/>
    </dgm:pt>
    <dgm:pt modelId="{1AE92536-532D-4720-8B75-D8FF5CBDE87A}" type="pres">
      <dgm:prSet presAssocID="{51D46673-FC01-48F6-8955-AF6E7E82DF37}" presName="sibTrans" presStyleLbl="sibTrans2D1" presStyleIdx="1" presStyleCnt="2" custScaleX="63278" custScaleY="40878"/>
      <dgm:spPr/>
    </dgm:pt>
    <dgm:pt modelId="{29B74D96-CDC4-4D5F-9B46-1C921A625CC5}" type="pres">
      <dgm:prSet presAssocID="{51D46673-FC01-48F6-8955-AF6E7E82DF37}" presName="connectorText" presStyleLbl="sibTrans2D1" presStyleIdx="1" presStyleCnt="2"/>
      <dgm:spPr/>
    </dgm:pt>
    <dgm:pt modelId="{5998D9F6-B02E-4E8E-93A5-654F9F22561F}" type="pres">
      <dgm:prSet presAssocID="{EA801FB4-58CB-4D75-94EE-1308DCDB6165}" presName="node" presStyleLbl="node1" presStyleIdx="2" presStyleCnt="3" custScaleX="26555" custScaleY="17155" custLinFactNeighborX="-7754" custLinFactNeighborY="-76448">
        <dgm:presLayoutVars>
          <dgm:bulletEnabled val="1"/>
        </dgm:presLayoutVars>
      </dgm:prSet>
      <dgm:spPr/>
    </dgm:pt>
  </dgm:ptLst>
  <dgm:cxnLst>
    <dgm:cxn modelId="{CC95B96E-768D-4D90-841A-012ABE949FE3}" type="presOf" srcId="{51D46673-FC01-48F6-8955-AF6E7E82DF37}" destId="{29B74D96-CDC4-4D5F-9B46-1C921A625CC5}" srcOrd="1" destOrd="0" presId="urn:microsoft.com/office/officeart/2005/8/layout/process1"/>
    <dgm:cxn modelId="{9D5612A9-02A7-46CE-83F8-BEEB69DDBCDE}" type="presOf" srcId="{EA801FB4-58CB-4D75-94EE-1308DCDB6165}" destId="{5998D9F6-B02E-4E8E-93A5-654F9F22561F}" srcOrd="0" destOrd="0" presId="urn:microsoft.com/office/officeart/2005/8/layout/process1"/>
    <dgm:cxn modelId="{CE5EF508-63A7-4AA1-BBDC-77FE70A22F79}" type="presOf" srcId="{ED740E39-73F5-47CD-B947-88DED68EFF9A}" destId="{39902850-23C0-4336-8A92-E5D6CB3496BF}" srcOrd="1" destOrd="0" presId="urn:microsoft.com/office/officeart/2005/8/layout/process1"/>
    <dgm:cxn modelId="{B9D496A5-D05F-4976-AA20-9BE5AEB19563}" srcId="{89990563-FF66-419F-A1CC-2608DFC790E1}" destId="{EA801FB4-58CB-4D75-94EE-1308DCDB6165}" srcOrd="2" destOrd="0" parTransId="{EC9352D0-D48F-4636-A352-D6DBE655C473}" sibTransId="{A3C0683B-4F1B-4DBD-AB10-A1FFB7866DD7}"/>
    <dgm:cxn modelId="{7FEC0E2F-A3B2-4CB6-A694-A9E1480F7108}" type="presOf" srcId="{89990563-FF66-419F-A1CC-2608DFC790E1}" destId="{12F3A3B3-27C0-4695-99EF-BCAB9C64D905}" srcOrd="0" destOrd="0" presId="urn:microsoft.com/office/officeart/2005/8/layout/process1"/>
    <dgm:cxn modelId="{C42F1FE8-7433-4FC2-916D-E8060202D4A7}" type="presOf" srcId="{CEC8A2C3-71B5-4C28-A99F-661B9F14BDE9}" destId="{5FA68E01-BE2B-4BFB-82AD-3B96CF024AB8}" srcOrd="0" destOrd="0" presId="urn:microsoft.com/office/officeart/2005/8/layout/process1"/>
    <dgm:cxn modelId="{99DDBFF1-8375-4473-9F72-A6856CF37FB2}" type="presOf" srcId="{ED740E39-73F5-47CD-B947-88DED68EFF9A}" destId="{47734584-3512-491A-8842-5940EFBA3748}" srcOrd="0" destOrd="0" presId="urn:microsoft.com/office/officeart/2005/8/layout/process1"/>
    <dgm:cxn modelId="{AE598847-6724-4BE9-84D3-7F989C0FB70F}" srcId="{89990563-FF66-419F-A1CC-2608DFC790E1}" destId="{3485AB9E-D242-40A2-86F3-A6727A3F8AE7}" srcOrd="1" destOrd="0" parTransId="{D8F58DED-89F3-4B3B-9E55-34BEB470CCD5}" sibTransId="{51D46673-FC01-48F6-8955-AF6E7E82DF37}"/>
    <dgm:cxn modelId="{99328F8F-96B3-4323-AD38-C8F5FC0273BB}" type="presOf" srcId="{3485AB9E-D242-40A2-86F3-A6727A3F8AE7}" destId="{EBE1DB67-2C1D-47E7-ACB6-3CDF4810AA4E}" srcOrd="0" destOrd="0" presId="urn:microsoft.com/office/officeart/2005/8/layout/process1"/>
    <dgm:cxn modelId="{C9654163-9ACC-4659-BCD1-8BBB13121A30}" srcId="{89990563-FF66-419F-A1CC-2608DFC790E1}" destId="{CEC8A2C3-71B5-4C28-A99F-661B9F14BDE9}" srcOrd="0" destOrd="0" parTransId="{F6341A6E-D2FE-4B74-A823-63307D42962D}" sibTransId="{ED740E39-73F5-47CD-B947-88DED68EFF9A}"/>
    <dgm:cxn modelId="{0DAA4AEE-08A7-486C-AC7F-D6BC3F197445}" type="presOf" srcId="{51D46673-FC01-48F6-8955-AF6E7E82DF37}" destId="{1AE92536-532D-4720-8B75-D8FF5CBDE87A}" srcOrd="0" destOrd="0" presId="urn:microsoft.com/office/officeart/2005/8/layout/process1"/>
    <dgm:cxn modelId="{730D22E8-CF36-4878-AB57-EB4C7381CE84}" type="presParOf" srcId="{12F3A3B3-27C0-4695-99EF-BCAB9C64D905}" destId="{5FA68E01-BE2B-4BFB-82AD-3B96CF024AB8}" srcOrd="0" destOrd="0" presId="urn:microsoft.com/office/officeart/2005/8/layout/process1"/>
    <dgm:cxn modelId="{FD6B4E4D-5C6F-4B01-AF0D-505DBCDD7E2A}" type="presParOf" srcId="{12F3A3B3-27C0-4695-99EF-BCAB9C64D905}" destId="{47734584-3512-491A-8842-5940EFBA3748}" srcOrd="1" destOrd="0" presId="urn:microsoft.com/office/officeart/2005/8/layout/process1"/>
    <dgm:cxn modelId="{8A2A4FD0-48D2-4FA1-8FEC-9C1CDC606FAA}" type="presParOf" srcId="{47734584-3512-491A-8842-5940EFBA3748}" destId="{39902850-23C0-4336-8A92-E5D6CB3496BF}" srcOrd="0" destOrd="0" presId="urn:microsoft.com/office/officeart/2005/8/layout/process1"/>
    <dgm:cxn modelId="{04AA3C23-818C-4C39-B590-87C202D5B54C}" type="presParOf" srcId="{12F3A3B3-27C0-4695-99EF-BCAB9C64D905}" destId="{EBE1DB67-2C1D-47E7-ACB6-3CDF4810AA4E}" srcOrd="2" destOrd="0" presId="urn:microsoft.com/office/officeart/2005/8/layout/process1"/>
    <dgm:cxn modelId="{69382345-5F09-43D2-89A3-78ED734CD59B}" type="presParOf" srcId="{12F3A3B3-27C0-4695-99EF-BCAB9C64D905}" destId="{1AE92536-532D-4720-8B75-D8FF5CBDE87A}" srcOrd="3" destOrd="0" presId="urn:microsoft.com/office/officeart/2005/8/layout/process1"/>
    <dgm:cxn modelId="{5E802617-A0F3-4337-8DC8-64AFB38156D6}" type="presParOf" srcId="{1AE92536-532D-4720-8B75-D8FF5CBDE87A}" destId="{29B74D96-CDC4-4D5F-9B46-1C921A625CC5}" srcOrd="0" destOrd="0" presId="urn:microsoft.com/office/officeart/2005/8/layout/process1"/>
    <dgm:cxn modelId="{06EBD5C1-30F7-4939-9968-5E17E5E3F91F}" type="presParOf" srcId="{12F3A3B3-27C0-4695-99EF-BCAB9C64D905}" destId="{5998D9F6-B02E-4E8E-93A5-654F9F2256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990563-FF66-419F-A1CC-2608DFC79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C8A2C3-71B5-4C28-A99F-661B9F14BDE9}">
      <dgm:prSet phldrT="[Text]"/>
      <dgm:spPr>
        <a:solidFill>
          <a:srgbClr val="00A08C"/>
        </a:solidFill>
      </dgm:spPr>
      <dgm:t>
        <a:bodyPr/>
        <a:lstStyle/>
        <a:p>
          <a:r>
            <a:rPr lang="de-DE" dirty="0" err="1" smtClean="0"/>
            <a:t>Translating</a:t>
          </a:r>
          <a:endParaRPr lang="de-DE" dirty="0" smtClean="0"/>
        </a:p>
      </dgm:t>
    </dgm:pt>
    <dgm:pt modelId="{F6341A6E-D2FE-4B74-A823-63307D42962D}" type="parTrans" cxnId="{C9654163-9ACC-4659-BCD1-8BBB13121A30}">
      <dgm:prSet/>
      <dgm:spPr/>
      <dgm:t>
        <a:bodyPr/>
        <a:lstStyle/>
        <a:p>
          <a:endParaRPr lang="de-DE"/>
        </a:p>
      </dgm:t>
    </dgm:pt>
    <dgm:pt modelId="{ED740E39-73F5-47CD-B947-88DED68EFF9A}" type="sibTrans" cxnId="{C9654163-9ACC-4659-BCD1-8BBB13121A30}">
      <dgm:prSet/>
      <dgm:spPr/>
      <dgm:t>
        <a:bodyPr/>
        <a:lstStyle/>
        <a:p>
          <a:endParaRPr lang="de-DE"/>
        </a:p>
      </dgm:t>
    </dgm:pt>
    <dgm:pt modelId="{3485AB9E-D242-40A2-86F3-A6727A3F8AE7}">
      <dgm:prSet phldrT="[Text]"/>
      <dgm:spPr>
        <a:solidFill>
          <a:srgbClr val="00A08C"/>
        </a:solidFill>
      </dgm:spPr>
      <dgm:t>
        <a:bodyPr/>
        <a:lstStyle/>
        <a:p>
          <a:r>
            <a:rPr lang="de-DE" dirty="0" err="1" smtClean="0"/>
            <a:t>Formatting</a:t>
          </a:r>
          <a:endParaRPr lang="de-DE" dirty="0"/>
        </a:p>
      </dgm:t>
    </dgm:pt>
    <dgm:pt modelId="{D8F58DED-89F3-4B3B-9E55-34BEB470CCD5}" type="parTrans" cxnId="{AE598847-6724-4BE9-84D3-7F989C0FB70F}">
      <dgm:prSet/>
      <dgm:spPr/>
      <dgm:t>
        <a:bodyPr/>
        <a:lstStyle/>
        <a:p>
          <a:endParaRPr lang="de-DE"/>
        </a:p>
      </dgm:t>
    </dgm:pt>
    <dgm:pt modelId="{51D46673-FC01-48F6-8955-AF6E7E82DF37}" type="sibTrans" cxnId="{AE598847-6724-4BE9-84D3-7F989C0FB70F}">
      <dgm:prSet/>
      <dgm:spPr/>
      <dgm:t>
        <a:bodyPr/>
        <a:lstStyle/>
        <a:p>
          <a:endParaRPr lang="de-DE"/>
        </a:p>
      </dgm:t>
    </dgm:pt>
    <dgm:pt modelId="{EA801FB4-58CB-4D75-94EE-1308DCDB6165}">
      <dgm:prSet phldrT="[Text]"/>
      <dgm:spPr>
        <a:solidFill>
          <a:srgbClr val="00A08C"/>
        </a:solidFill>
      </dgm:spPr>
      <dgm:t>
        <a:bodyPr/>
        <a:lstStyle/>
        <a:p>
          <a:r>
            <a:rPr lang="de-DE" dirty="0" err="1" smtClean="0"/>
            <a:t>rebuilding</a:t>
          </a:r>
          <a:endParaRPr lang="de-DE" dirty="0"/>
        </a:p>
      </dgm:t>
    </dgm:pt>
    <dgm:pt modelId="{EC9352D0-D48F-4636-A352-D6DBE655C473}" type="parTrans" cxnId="{B9D496A5-D05F-4976-AA20-9BE5AEB19563}">
      <dgm:prSet/>
      <dgm:spPr/>
      <dgm:t>
        <a:bodyPr/>
        <a:lstStyle/>
        <a:p>
          <a:endParaRPr lang="de-DE"/>
        </a:p>
      </dgm:t>
    </dgm:pt>
    <dgm:pt modelId="{A3C0683B-4F1B-4DBD-AB10-A1FFB7866DD7}" type="sibTrans" cxnId="{B9D496A5-D05F-4976-AA20-9BE5AEB19563}">
      <dgm:prSet/>
      <dgm:spPr/>
      <dgm:t>
        <a:bodyPr/>
        <a:lstStyle/>
        <a:p>
          <a:endParaRPr lang="de-DE"/>
        </a:p>
      </dgm:t>
    </dgm:pt>
    <dgm:pt modelId="{12F3A3B3-27C0-4695-99EF-BCAB9C64D905}" type="pres">
      <dgm:prSet presAssocID="{89990563-FF66-419F-A1CC-2608DFC790E1}" presName="Name0" presStyleCnt="0">
        <dgm:presLayoutVars>
          <dgm:dir/>
          <dgm:resizeHandles val="exact"/>
        </dgm:presLayoutVars>
      </dgm:prSet>
      <dgm:spPr/>
    </dgm:pt>
    <dgm:pt modelId="{5FA68E01-BE2B-4BFB-82AD-3B96CF024AB8}" type="pres">
      <dgm:prSet presAssocID="{CEC8A2C3-71B5-4C28-A99F-661B9F14BDE9}" presName="node" presStyleLbl="node1" presStyleIdx="0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34584-3512-491A-8842-5940EFBA3748}" type="pres">
      <dgm:prSet presAssocID="{ED740E39-73F5-47CD-B947-88DED68EFF9A}" presName="sibTrans" presStyleLbl="sibTrans2D1" presStyleIdx="0" presStyleCnt="2" custScaleX="63278" custScaleY="40878"/>
      <dgm:spPr/>
    </dgm:pt>
    <dgm:pt modelId="{39902850-23C0-4336-8A92-E5D6CB3496BF}" type="pres">
      <dgm:prSet presAssocID="{ED740E39-73F5-47CD-B947-88DED68EFF9A}" presName="connectorText" presStyleLbl="sibTrans2D1" presStyleIdx="0" presStyleCnt="2"/>
      <dgm:spPr/>
    </dgm:pt>
    <dgm:pt modelId="{EBE1DB67-2C1D-47E7-ACB6-3CDF4810AA4E}" type="pres">
      <dgm:prSet presAssocID="{3485AB9E-D242-40A2-86F3-A6727A3F8AE7}" presName="node" presStyleLbl="node1" presStyleIdx="1" presStyleCnt="3" custScaleX="26555" custScaleY="17155" custLinFactNeighborX="-7754" custLinFactNeighborY="-76448">
        <dgm:presLayoutVars>
          <dgm:bulletEnabled val="1"/>
        </dgm:presLayoutVars>
      </dgm:prSet>
      <dgm:spPr/>
    </dgm:pt>
    <dgm:pt modelId="{1AE92536-532D-4720-8B75-D8FF5CBDE87A}" type="pres">
      <dgm:prSet presAssocID="{51D46673-FC01-48F6-8955-AF6E7E82DF37}" presName="sibTrans" presStyleLbl="sibTrans2D1" presStyleIdx="1" presStyleCnt="2" custScaleX="63278" custScaleY="40878"/>
      <dgm:spPr/>
    </dgm:pt>
    <dgm:pt modelId="{29B74D96-CDC4-4D5F-9B46-1C921A625CC5}" type="pres">
      <dgm:prSet presAssocID="{51D46673-FC01-48F6-8955-AF6E7E82DF37}" presName="connectorText" presStyleLbl="sibTrans2D1" presStyleIdx="1" presStyleCnt="2"/>
      <dgm:spPr/>
    </dgm:pt>
    <dgm:pt modelId="{5998D9F6-B02E-4E8E-93A5-654F9F22561F}" type="pres">
      <dgm:prSet presAssocID="{EA801FB4-58CB-4D75-94EE-1308DCDB6165}" presName="node" presStyleLbl="node1" presStyleIdx="2" presStyleCnt="3" custScaleX="26555" custScaleY="17155" custLinFactNeighborX="-7754" custLinFactNeighborY="-76448">
        <dgm:presLayoutVars>
          <dgm:bulletEnabled val="1"/>
        </dgm:presLayoutVars>
      </dgm:prSet>
      <dgm:spPr/>
    </dgm:pt>
  </dgm:ptLst>
  <dgm:cxnLst>
    <dgm:cxn modelId="{CC95B96E-768D-4D90-841A-012ABE949FE3}" type="presOf" srcId="{51D46673-FC01-48F6-8955-AF6E7E82DF37}" destId="{29B74D96-CDC4-4D5F-9B46-1C921A625CC5}" srcOrd="1" destOrd="0" presId="urn:microsoft.com/office/officeart/2005/8/layout/process1"/>
    <dgm:cxn modelId="{9D5612A9-02A7-46CE-83F8-BEEB69DDBCDE}" type="presOf" srcId="{EA801FB4-58CB-4D75-94EE-1308DCDB6165}" destId="{5998D9F6-B02E-4E8E-93A5-654F9F22561F}" srcOrd="0" destOrd="0" presId="urn:microsoft.com/office/officeart/2005/8/layout/process1"/>
    <dgm:cxn modelId="{CE5EF508-63A7-4AA1-BBDC-77FE70A22F79}" type="presOf" srcId="{ED740E39-73F5-47CD-B947-88DED68EFF9A}" destId="{39902850-23C0-4336-8A92-E5D6CB3496BF}" srcOrd="1" destOrd="0" presId="urn:microsoft.com/office/officeart/2005/8/layout/process1"/>
    <dgm:cxn modelId="{B9D496A5-D05F-4976-AA20-9BE5AEB19563}" srcId="{89990563-FF66-419F-A1CC-2608DFC790E1}" destId="{EA801FB4-58CB-4D75-94EE-1308DCDB6165}" srcOrd="2" destOrd="0" parTransId="{EC9352D0-D48F-4636-A352-D6DBE655C473}" sibTransId="{A3C0683B-4F1B-4DBD-AB10-A1FFB7866DD7}"/>
    <dgm:cxn modelId="{7FEC0E2F-A3B2-4CB6-A694-A9E1480F7108}" type="presOf" srcId="{89990563-FF66-419F-A1CC-2608DFC790E1}" destId="{12F3A3B3-27C0-4695-99EF-BCAB9C64D905}" srcOrd="0" destOrd="0" presId="urn:microsoft.com/office/officeart/2005/8/layout/process1"/>
    <dgm:cxn modelId="{C42F1FE8-7433-4FC2-916D-E8060202D4A7}" type="presOf" srcId="{CEC8A2C3-71B5-4C28-A99F-661B9F14BDE9}" destId="{5FA68E01-BE2B-4BFB-82AD-3B96CF024AB8}" srcOrd="0" destOrd="0" presId="urn:microsoft.com/office/officeart/2005/8/layout/process1"/>
    <dgm:cxn modelId="{99DDBFF1-8375-4473-9F72-A6856CF37FB2}" type="presOf" srcId="{ED740E39-73F5-47CD-B947-88DED68EFF9A}" destId="{47734584-3512-491A-8842-5940EFBA3748}" srcOrd="0" destOrd="0" presId="urn:microsoft.com/office/officeart/2005/8/layout/process1"/>
    <dgm:cxn modelId="{AE598847-6724-4BE9-84D3-7F989C0FB70F}" srcId="{89990563-FF66-419F-A1CC-2608DFC790E1}" destId="{3485AB9E-D242-40A2-86F3-A6727A3F8AE7}" srcOrd="1" destOrd="0" parTransId="{D8F58DED-89F3-4B3B-9E55-34BEB470CCD5}" sibTransId="{51D46673-FC01-48F6-8955-AF6E7E82DF37}"/>
    <dgm:cxn modelId="{99328F8F-96B3-4323-AD38-C8F5FC0273BB}" type="presOf" srcId="{3485AB9E-D242-40A2-86F3-A6727A3F8AE7}" destId="{EBE1DB67-2C1D-47E7-ACB6-3CDF4810AA4E}" srcOrd="0" destOrd="0" presId="urn:microsoft.com/office/officeart/2005/8/layout/process1"/>
    <dgm:cxn modelId="{C9654163-9ACC-4659-BCD1-8BBB13121A30}" srcId="{89990563-FF66-419F-A1CC-2608DFC790E1}" destId="{CEC8A2C3-71B5-4C28-A99F-661B9F14BDE9}" srcOrd="0" destOrd="0" parTransId="{F6341A6E-D2FE-4B74-A823-63307D42962D}" sibTransId="{ED740E39-73F5-47CD-B947-88DED68EFF9A}"/>
    <dgm:cxn modelId="{0DAA4AEE-08A7-486C-AC7F-D6BC3F197445}" type="presOf" srcId="{51D46673-FC01-48F6-8955-AF6E7E82DF37}" destId="{1AE92536-532D-4720-8B75-D8FF5CBDE87A}" srcOrd="0" destOrd="0" presId="urn:microsoft.com/office/officeart/2005/8/layout/process1"/>
    <dgm:cxn modelId="{730D22E8-CF36-4878-AB57-EB4C7381CE84}" type="presParOf" srcId="{12F3A3B3-27C0-4695-99EF-BCAB9C64D905}" destId="{5FA68E01-BE2B-4BFB-82AD-3B96CF024AB8}" srcOrd="0" destOrd="0" presId="urn:microsoft.com/office/officeart/2005/8/layout/process1"/>
    <dgm:cxn modelId="{FD6B4E4D-5C6F-4B01-AF0D-505DBCDD7E2A}" type="presParOf" srcId="{12F3A3B3-27C0-4695-99EF-BCAB9C64D905}" destId="{47734584-3512-491A-8842-5940EFBA3748}" srcOrd="1" destOrd="0" presId="urn:microsoft.com/office/officeart/2005/8/layout/process1"/>
    <dgm:cxn modelId="{8A2A4FD0-48D2-4FA1-8FEC-9C1CDC606FAA}" type="presParOf" srcId="{47734584-3512-491A-8842-5940EFBA3748}" destId="{39902850-23C0-4336-8A92-E5D6CB3496BF}" srcOrd="0" destOrd="0" presId="urn:microsoft.com/office/officeart/2005/8/layout/process1"/>
    <dgm:cxn modelId="{04AA3C23-818C-4C39-B590-87C202D5B54C}" type="presParOf" srcId="{12F3A3B3-27C0-4695-99EF-BCAB9C64D905}" destId="{EBE1DB67-2C1D-47E7-ACB6-3CDF4810AA4E}" srcOrd="2" destOrd="0" presId="urn:microsoft.com/office/officeart/2005/8/layout/process1"/>
    <dgm:cxn modelId="{69382345-5F09-43D2-89A3-78ED734CD59B}" type="presParOf" srcId="{12F3A3B3-27C0-4695-99EF-BCAB9C64D905}" destId="{1AE92536-532D-4720-8B75-D8FF5CBDE87A}" srcOrd="3" destOrd="0" presId="urn:microsoft.com/office/officeart/2005/8/layout/process1"/>
    <dgm:cxn modelId="{5E802617-A0F3-4337-8DC8-64AFB38156D6}" type="presParOf" srcId="{1AE92536-532D-4720-8B75-D8FF5CBDE87A}" destId="{29B74D96-CDC4-4D5F-9B46-1C921A625CC5}" srcOrd="0" destOrd="0" presId="urn:microsoft.com/office/officeart/2005/8/layout/process1"/>
    <dgm:cxn modelId="{06EBD5C1-30F7-4939-9968-5E17E5E3F91F}" type="presParOf" srcId="{12F3A3B3-27C0-4695-99EF-BCAB9C64D905}" destId="{5998D9F6-B02E-4E8E-93A5-654F9F2256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990563-FF66-419F-A1CC-2608DFC79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C8A2C3-71B5-4C28-A99F-661B9F14BDE9}">
      <dgm:prSet phldrT="[Text]"/>
      <dgm:spPr>
        <a:solidFill>
          <a:srgbClr val="803B8D"/>
        </a:solidFill>
      </dgm:spPr>
      <dgm:t>
        <a:bodyPr/>
        <a:lstStyle/>
        <a:p>
          <a:r>
            <a:rPr lang="de-DE" dirty="0" err="1" smtClean="0"/>
            <a:t>information</a:t>
          </a:r>
          <a:endParaRPr lang="de-DE" dirty="0"/>
        </a:p>
      </dgm:t>
    </dgm:pt>
    <dgm:pt modelId="{F6341A6E-D2FE-4B74-A823-63307D42962D}" type="parTrans" cxnId="{C9654163-9ACC-4659-BCD1-8BBB13121A30}">
      <dgm:prSet/>
      <dgm:spPr/>
      <dgm:t>
        <a:bodyPr/>
        <a:lstStyle/>
        <a:p>
          <a:endParaRPr lang="de-DE"/>
        </a:p>
      </dgm:t>
    </dgm:pt>
    <dgm:pt modelId="{ED740E39-73F5-47CD-B947-88DED68EFF9A}" type="sibTrans" cxnId="{C9654163-9ACC-4659-BCD1-8BBB13121A30}">
      <dgm:prSet/>
      <dgm:spPr/>
      <dgm:t>
        <a:bodyPr/>
        <a:lstStyle/>
        <a:p>
          <a:endParaRPr lang="de-DE"/>
        </a:p>
      </dgm:t>
    </dgm:pt>
    <dgm:pt modelId="{3485AB9E-D242-40A2-86F3-A6727A3F8AE7}">
      <dgm:prSet phldrT="[Text]"/>
      <dgm:spPr>
        <a:solidFill>
          <a:srgbClr val="803B8D"/>
        </a:solidFill>
      </dgm:spPr>
      <dgm:t>
        <a:bodyPr/>
        <a:lstStyle/>
        <a:p>
          <a:r>
            <a:rPr lang="de-DE" dirty="0" err="1" smtClean="0"/>
            <a:t>new</a:t>
          </a:r>
          <a:r>
            <a:rPr lang="de-DE" dirty="0" smtClean="0"/>
            <a:t> </a:t>
          </a:r>
          <a:r>
            <a:rPr lang="de-DE" dirty="0" err="1" smtClean="0"/>
            <a:t>fields</a:t>
          </a:r>
          <a:endParaRPr lang="de-DE" dirty="0"/>
        </a:p>
      </dgm:t>
    </dgm:pt>
    <dgm:pt modelId="{D8F58DED-89F3-4B3B-9E55-34BEB470CCD5}" type="parTrans" cxnId="{AE598847-6724-4BE9-84D3-7F989C0FB70F}">
      <dgm:prSet/>
      <dgm:spPr/>
      <dgm:t>
        <a:bodyPr/>
        <a:lstStyle/>
        <a:p>
          <a:endParaRPr lang="de-DE"/>
        </a:p>
      </dgm:t>
    </dgm:pt>
    <dgm:pt modelId="{51D46673-FC01-48F6-8955-AF6E7E82DF37}" type="sibTrans" cxnId="{AE598847-6724-4BE9-84D3-7F989C0FB70F}">
      <dgm:prSet/>
      <dgm:spPr/>
      <dgm:t>
        <a:bodyPr/>
        <a:lstStyle/>
        <a:p>
          <a:endParaRPr lang="de-DE"/>
        </a:p>
      </dgm:t>
    </dgm:pt>
    <dgm:pt modelId="{EA801FB4-58CB-4D75-94EE-1308DCDB6165}">
      <dgm:prSet phldrT="[Text]"/>
      <dgm:spPr>
        <a:solidFill>
          <a:srgbClr val="803B8D"/>
        </a:solidFill>
      </dgm:spPr>
      <dgm:t>
        <a:bodyPr/>
        <a:lstStyle/>
        <a:p>
          <a:r>
            <a:rPr lang="de-DE" dirty="0" err="1" smtClean="0"/>
            <a:t>split</a:t>
          </a:r>
          <a:endParaRPr lang="de-DE" dirty="0"/>
        </a:p>
      </dgm:t>
    </dgm:pt>
    <dgm:pt modelId="{EC9352D0-D48F-4636-A352-D6DBE655C473}" type="parTrans" cxnId="{B9D496A5-D05F-4976-AA20-9BE5AEB19563}">
      <dgm:prSet/>
      <dgm:spPr/>
      <dgm:t>
        <a:bodyPr/>
        <a:lstStyle/>
        <a:p>
          <a:endParaRPr lang="de-DE"/>
        </a:p>
      </dgm:t>
    </dgm:pt>
    <dgm:pt modelId="{A3C0683B-4F1B-4DBD-AB10-A1FFB7866DD7}" type="sibTrans" cxnId="{B9D496A5-D05F-4976-AA20-9BE5AEB19563}">
      <dgm:prSet/>
      <dgm:spPr/>
      <dgm:t>
        <a:bodyPr/>
        <a:lstStyle/>
        <a:p>
          <a:endParaRPr lang="de-DE"/>
        </a:p>
      </dgm:t>
    </dgm:pt>
    <dgm:pt modelId="{12F3A3B3-27C0-4695-99EF-BCAB9C64D905}" type="pres">
      <dgm:prSet presAssocID="{89990563-FF66-419F-A1CC-2608DFC790E1}" presName="Name0" presStyleCnt="0">
        <dgm:presLayoutVars>
          <dgm:dir/>
          <dgm:resizeHandles val="exact"/>
        </dgm:presLayoutVars>
      </dgm:prSet>
      <dgm:spPr/>
    </dgm:pt>
    <dgm:pt modelId="{5FA68E01-BE2B-4BFB-82AD-3B96CF024AB8}" type="pres">
      <dgm:prSet presAssocID="{CEC8A2C3-71B5-4C28-A99F-661B9F14BDE9}" presName="node" presStyleLbl="node1" presStyleIdx="0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34584-3512-491A-8842-5940EFBA3748}" type="pres">
      <dgm:prSet presAssocID="{ED740E39-73F5-47CD-B947-88DED68EFF9A}" presName="sibTrans" presStyleLbl="sibTrans2D1" presStyleIdx="0" presStyleCnt="2" custScaleX="63278" custScaleY="40878"/>
      <dgm:spPr/>
    </dgm:pt>
    <dgm:pt modelId="{39902850-23C0-4336-8A92-E5D6CB3496BF}" type="pres">
      <dgm:prSet presAssocID="{ED740E39-73F5-47CD-B947-88DED68EFF9A}" presName="connectorText" presStyleLbl="sibTrans2D1" presStyleIdx="0" presStyleCnt="2"/>
      <dgm:spPr/>
    </dgm:pt>
    <dgm:pt modelId="{EBE1DB67-2C1D-47E7-ACB6-3CDF4810AA4E}" type="pres">
      <dgm:prSet presAssocID="{3485AB9E-D242-40A2-86F3-A6727A3F8AE7}" presName="node" presStyleLbl="node1" presStyleIdx="1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AE92536-532D-4720-8B75-D8FF5CBDE87A}" type="pres">
      <dgm:prSet presAssocID="{51D46673-FC01-48F6-8955-AF6E7E82DF37}" presName="sibTrans" presStyleLbl="sibTrans2D1" presStyleIdx="1" presStyleCnt="2" custScaleX="63278" custScaleY="40878"/>
      <dgm:spPr/>
    </dgm:pt>
    <dgm:pt modelId="{29B74D96-CDC4-4D5F-9B46-1C921A625CC5}" type="pres">
      <dgm:prSet presAssocID="{51D46673-FC01-48F6-8955-AF6E7E82DF37}" presName="connectorText" presStyleLbl="sibTrans2D1" presStyleIdx="1" presStyleCnt="2"/>
      <dgm:spPr/>
    </dgm:pt>
    <dgm:pt modelId="{5998D9F6-B02E-4E8E-93A5-654F9F22561F}" type="pres">
      <dgm:prSet presAssocID="{EA801FB4-58CB-4D75-94EE-1308DCDB6165}" presName="node" presStyleLbl="node1" presStyleIdx="2" presStyleCnt="3" custScaleX="26555" custScaleY="17155" custLinFactNeighborX="-7754" custLinFactNeighborY="-76448">
        <dgm:presLayoutVars>
          <dgm:bulletEnabled val="1"/>
        </dgm:presLayoutVars>
      </dgm:prSet>
      <dgm:spPr/>
    </dgm:pt>
  </dgm:ptLst>
  <dgm:cxnLst>
    <dgm:cxn modelId="{99328F8F-96B3-4323-AD38-C8F5FC0273BB}" type="presOf" srcId="{3485AB9E-D242-40A2-86F3-A6727A3F8AE7}" destId="{EBE1DB67-2C1D-47E7-ACB6-3CDF4810AA4E}" srcOrd="0" destOrd="0" presId="urn:microsoft.com/office/officeart/2005/8/layout/process1"/>
    <dgm:cxn modelId="{C9654163-9ACC-4659-BCD1-8BBB13121A30}" srcId="{89990563-FF66-419F-A1CC-2608DFC790E1}" destId="{CEC8A2C3-71B5-4C28-A99F-661B9F14BDE9}" srcOrd="0" destOrd="0" parTransId="{F6341A6E-D2FE-4B74-A823-63307D42962D}" sibTransId="{ED740E39-73F5-47CD-B947-88DED68EFF9A}"/>
    <dgm:cxn modelId="{7FEC0E2F-A3B2-4CB6-A694-A9E1480F7108}" type="presOf" srcId="{89990563-FF66-419F-A1CC-2608DFC790E1}" destId="{12F3A3B3-27C0-4695-99EF-BCAB9C64D905}" srcOrd="0" destOrd="0" presId="urn:microsoft.com/office/officeart/2005/8/layout/process1"/>
    <dgm:cxn modelId="{99DDBFF1-8375-4473-9F72-A6856CF37FB2}" type="presOf" srcId="{ED740E39-73F5-47CD-B947-88DED68EFF9A}" destId="{47734584-3512-491A-8842-5940EFBA3748}" srcOrd="0" destOrd="0" presId="urn:microsoft.com/office/officeart/2005/8/layout/process1"/>
    <dgm:cxn modelId="{C42F1FE8-7433-4FC2-916D-E8060202D4A7}" type="presOf" srcId="{CEC8A2C3-71B5-4C28-A99F-661B9F14BDE9}" destId="{5FA68E01-BE2B-4BFB-82AD-3B96CF024AB8}" srcOrd="0" destOrd="0" presId="urn:microsoft.com/office/officeart/2005/8/layout/process1"/>
    <dgm:cxn modelId="{9D5612A9-02A7-46CE-83F8-BEEB69DDBCDE}" type="presOf" srcId="{EA801FB4-58CB-4D75-94EE-1308DCDB6165}" destId="{5998D9F6-B02E-4E8E-93A5-654F9F22561F}" srcOrd="0" destOrd="0" presId="urn:microsoft.com/office/officeart/2005/8/layout/process1"/>
    <dgm:cxn modelId="{CC95B96E-768D-4D90-841A-012ABE949FE3}" type="presOf" srcId="{51D46673-FC01-48F6-8955-AF6E7E82DF37}" destId="{29B74D96-CDC4-4D5F-9B46-1C921A625CC5}" srcOrd="1" destOrd="0" presId="urn:microsoft.com/office/officeart/2005/8/layout/process1"/>
    <dgm:cxn modelId="{0DAA4AEE-08A7-486C-AC7F-D6BC3F197445}" type="presOf" srcId="{51D46673-FC01-48F6-8955-AF6E7E82DF37}" destId="{1AE92536-532D-4720-8B75-D8FF5CBDE87A}" srcOrd="0" destOrd="0" presId="urn:microsoft.com/office/officeart/2005/8/layout/process1"/>
    <dgm:cxn modelId="{B9D496A5-D05F-4976-AA20-9BE5AEB19563}" srcId="{89990563-FF66-419F-A1CC-2608DFC790E1}" destId="{EA801FB4-58CB-4D75-94EE-1308DCDB6165}" srcOrd="2" destOrd="0" parTransId="{EC9352D0-D48F-4636-A352-D6DBE655C473}" sibTransId="{A3C0683B-4F1B-4DBD-AB10-A1FFB7866DD7}"/>
    <dgm:cxn modelId="{CE5EF508-63A7-4AA1-BBDC-77FE70A22F79}" type="presOf" srcId="{ED740E39-73F5-47CD-B947-88DED68EFF9A}" destId="{39902850-23C0-4336-8A92-E5D6CB3496BF}" srcOrd="1" destOrd="0" presId="urn:microsoft.com/office/officeart/2005/8/layout/process1"/>
    <dgm:cxn modelId="{AE598847-6724-4BE9-84D3-7F989C0FB70F}" srcId="{89990563-FF66-419F-A1CC-2608DFC790E1}" destId="{3485AB9E-D242-40A2-86F3-A6727A3F8AE7}" srcOrd="1" destOrd="0" parTransId="{D8F58DED-89F3-4B3B-9E55-34BEB470CCD5}" sibTransId="{51D46673-FC01-48F6-8955-AF6E7E82DF37}"/>
    <dgm:cxn modelId="{730D22E8-CF36-4878-AB57-EB4C7381CE84}" type="presParOf" srcId="{12F3A3B3-27C0-4695-99EF-BCAB9C64D905}" destId="{5FA68E01-BE2B-4BFB-82AD-3B96CF024AB8}" srcOrd="0" destOrd="0" presId="urn:microsoft.com/office/officeart/2005/8/layout/process1"/>
    <dgm:cxn modelId="{FD6B4E4D-5C6F-4B01-AF0D-505DBCDD7E2A}" type="presParOf" srcId="{12F3A3B3-27C0-4695-99EF-BCAB9C64D905}" destId="{47734584-3512-491A-8842-5940EFBA3748}" srcOrd="1" destOrd="0" presId="urn:microsoft.com/office/officeart/2005/8/layout/process1"/>
    <dgm:cxn modelId="{8A2A4FD0-48D2-4FA1-8FEC-9C1CDC606FAA}" type="presParOf" srcId="{47734584-3512-491A-8842-5940EFBA3748}" destId="{39902850-23C0-4336-8A92-E5D6CB3496BF}" srcOrd="0" destOrd="0" presId="urn:microsoft.com/office/officeart/2005/8/layout/process1"/>
    <dgm:cxn modelId="{04AA3C23-818C-4C39-B590-87C202D5B54C}" type="presParOf" srcId="{12F3A3B3-27C0-4695-99EF-BCAB9C64D905}" destId="{EBE1DB67-2C1D-47E7-ACB6-3CDF4810AA4E}" srcOrd="2" destOrd="0" presId="urn:microsoft.com/office/officeart/2005/8/layout/process1"/>
    <dgm:cxn modelId="{69382345-5F09-43D2-89A3-78ED734CD59B}" type="presParOf" srcId="{12F3A3B3-27C0-4695-99EF-BCAB9C64D905}" destId="{1AE92536-532D-4720-8B75-D8FF5CBDE87A}" srcOrd="3" destOrd="0" presId="urn:microsoft.com/office/officeart/2005/8/layout/process1"/>
    <dgm:cxn modelId="{5E802617-A0F3-4337-8DC8-64AFB38156D6}" type="presParOf" srcId="{1AE92536-532D-4720-8B75-D8FF5CBDE87A}" destId="{29B74D96-CDC4-4D5F-9B46-1C921A625CC5}" srcOrd="0" destOrd="0" presId="urn:microsoft.com/office/officeart/2005/8/layout/process1"/>
    <dgm:cxn modelId="{06EBD5C1-30F7-4939-9968-5E17E5E3F91F}" type="presParOf" srcId="{12F3A3B3-27C0-4695-99EF-BCAB9C64D905}" destId="{5998D9F6-B02E-4E8E-93A5-654F9F2256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90563-FF66-419F-A1CC-2608DFC79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C8A2C3-71B5-4C28-A99F-661B9F14BDE9}">
      <dgm:prSet phldrT="[Text]"/>
      <dgm:spPr/>
      <dgm:t>
        <a:bodyPr/>
        <a:lstStyle/>
        <a:p>
          <a:r>
            <a:rPr lang="de-DE" dirty="0" err="1" smtClean="0"/>
            <a:t>delete</a:t>
          </a:r>
          <a:endParaRPr lang="de-DE" dirty="0"/>
        </a:p>
      </dgm:t>
    </dgm:pt>
    <dgm:pt modelId="{F6341A6E-D2FE-4B74-A823-63307D42962D}" type="parTrans" cxnId="{C9654163-9ACC-4659-BCD1-8BBB13121A30}">
      <dgm:prSet/>
      <dgm:spPr/>
      <dgm:t>
        <a:bodyPr/>
        <a:lstStyle/>
        <a:p>
          <a:endParaRPr lang="de-DE"/>
        </a:p>
      </dgm:t>
    </dgm:pt>
    <dgm:pt modelId="{ED740E39-73F5-47CD-B947-88DED68EFF9A}" type="sibTrans" cxnId="{C9654163-9ACC-4659-BCD1-8BBB13121A30}">
      <dgm:prSet/>
      <dgm:spPr/>
      <dgm:t>
        <a:bodyPr/>
        <a:lstStyle/>
        <a:p>
          <a:endParaRPr lang="de-DE"/>
        </a:p>
      </dgm:t>
    </dgm:pt>
    <dgm:pt modelId="{3485AB9E-D242-40A2-86F3-A6727A3F8AE7}">
      <dgm:prSet phldrT="[Text]"/>
      <dgm:spPr/>
      <dgm:t>
        <a:bodyPr/>
        <a:lstStyle/>
        <a:p>
          <a:r>
            <a:rPr lang="de-DE" dirty="0" err="1" smtClean="0"/>
            <a:t>rename</a:t>
          </a:r>
          <a:endParaRPr lang="de-DE" dirty="0"/>
        </a:p>
      </dgm:t>
    </dgm:pt>
    <dgm:pt modelId="{D8F58DED-89F3-4B3B-9E55-34BEB470CCD5}" type="parTrans" cxnId="{AE598847-6724-4BE9-84D3-7F989C0FB70F}">
      <dgm:prSet/>
      <dgm:spPr/>
      <dgm:t>
        <a:bodyPr/>
        <a:lstStyle/>
        <a:p>
          <a:endParaRPr lang="de-DE"/>
        </a:p>
      </dgm:t>
    </dgm:pt>
    <dgm:pt modelId="{51D46673-FC01-48F6-8955-AF6E7E82DF37}" type="sibTrans" cxnId="{AE598847-6724-4BE9-84D3-7F989C0FB70F}">
      <dgm:prSet/>
      <dgm:spPr/>
      <dgm:t>
        <a:bodyPr/>
        <a:lstStyle/>
        <a:p>
          <a:endParaRPr lang="de-DE"/>
        </a:p>
      </dgm:t>
    </dgm:pt>
    <dgm:pt modelId="{EA801FB4-58CB-4D75-94EE-1308DCDB6165}">
      <dgm:prSet phldrT="[Text]"/>
      <dgm:spPr/>
      <dgm:t>
        <a:bodyPr/>
        <a:lstStyle/>
        <a:p>
          <a:r>
            <a:rPr lang="de-DE" dirty="0" err="1" smtClean="0"/>
            <a:t>order</a:t>
          </a:r>
          <a:endParaRPr lang="de-DE" dirty="0"/>
        </a:p>
      </dgm:t>
    </dgm:pt>
    <dgm:pt modelId="{EC9352D0-D48F-4636-A352-D6DBE655C473}" type="parTrans" cxnId="{B9D496A5-D05F-4976-AA20-9BE5AEB19563}">
      <dgm:prSet/>
      <dgm:spPr/>
      <dgm:t>
        <a:bodyPr/>
        <a:lstStyle/>
        <a:p>
          <a:endParaRPr lang="de-DE"/>
        </a:p>
      </dgm:t>
    </dgm:pt>
    <dgm:pt modelId="{A3C0683B-4F1B-4DBD-AB10-A1FFB7866DD7}" type="sibTrans" cxnId="{B9D496A5-D05F-4976-AA20-9BE5AEB19563}">
      <dgm:prSet/>
      <dgm:spPr/>
      <dgm:t>
        <a:bodyPr/>
        <a:lstStyle/>
        <a:p>
          <a:endParaRPr lang="de-DE"/>
        </a:p>
      </dgm:t>
    </dgm:pt>
    <dgm:pt modelId="{12F3A3B3-27C0-4695-99EF-BCAB9C64D905}" type="pres">
      <dgm:prSet presAssocID="{89990563-FF66-419F-A1CC-2608DFC790E1}" presName="Name0" presStyleCnt="0">
        <dgm:presLayoutVars>
          <dgm:dir/>
          <dgm:resizeHandles val="exact"/>
        </dgm:presLayoutVars>
      </dgm:prSet>
      <dgm:spPr/>
    </dgm:pt>
    <dgm:pt modelId="{5FA68E01-BE2B-4BFB-82AD-3B96CF024AB8}" type="pres">
      <dgm:prSet presAssocID="{CEC8A2C3-71B5-4C28-A99F-661B9F14BDE9}" presName="node" presStyleLbl="node1" presStyleIdx="0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34584-3512-491A-8842-5940EFBA3748}" type="pres">
      <dgm:prSet presAssocID="{ED740E39-73F5-47CD-B947-88DED68EFF9A}" presName="sibTrans" presStyleLbl="sibTrans2D1" presStyleIdx="0" presStyleCnt="2" custScaleX="63278" custScaleY="40878"/>
      <dgm:spPr/>
    </dgm:pt>
    <dgm:pt modelId="{39902850-23C0-4336-8A92-E5D6CB3496BF}" type="pres">
      <dgm:prSet presAssocID="{ED740E39-73F5-47CD-B947-88DED68EFF9A}" presName="connectorText" presStyleLbl="sibTrans2D1" presStyleIdx="0" presStyleCnt="2"/>
      <dgm:spPr/>
    </dgm:pt>
    <dgm:pt modelId="{EBE1DB67-2C1D-47E7-ACB6-3CDF4810AA4E}" type="pres">
      <dgm:prSet presAssocID="{3485AB9E-D242-40A2-86F3-A6727A3F8AE7}" presName="node" presStyleLbl="node1" presStyleIdx="1" presStyleCnt="3" custScaleX="26555" custScaleY="17155" custLinFactNeighborX="-7754" custLinFactNeighborY="-76448">
        <dgm:presLayoutVars>
          <dgm:bulletEnabled val="1"/>
        </dgm:presLayoutVars>
      </dgm:prSet>
      <dgm:spPr/>
    </dgm:pt>
    <dgm:pt modelId="{1AE92536-532D-4720-8B75-D8FF5CBDE87A}" type="pres">
      <dgm:prSet presAssocID="{51D46673-FC01-48F6-8955-AF6E7E82DF37}" presName="sibTrans" presStyleLbl="sibTrans2D1" presStyleIdx="1" presStyleCnt="2" custScaleX="63278" custScaleY="40878"/>
      <dgm:spPr/>
    </dgm:pt>
    <dgm:pt modelId="{29B74D96-CDC4-4D5F-9B46-1C921A625CC5}" type="pres">
      <dgm:prSet presAssocID="{51D46673-FC01-48F6-8955-AF6E7E82DF37}" presName="connectorText" presStyleLbl="sibTrans2D1" presStyleIdx="1" presStyleCnt="2"/>
      <dgm:spPr/>
    </dgm:pt>
    <dgm:pt modelId="{5998D9F6-B02E-4E8E-93A5-654F9F22561F}" type="pres">
      <dgm:prSet presAssocID="{EA801FB4-58CB-4D75-94EE-1308DCDB6165}" presName="node" presStyleLbl="node1" presStyleIdx="2" presStyleCnt="3" custScaleX="26555" custScaleY="17155" custLinFactNeighborX="-7754" custLinFactNeighborY="-76448">
        <dgm:presLayoutVars>
          <dgm:bulletEnabled val="1"/>
        </dgm:presLayoutVars>
      </dgm:prSet>
      <dgm:spPr/>
    </dgm:pt>
  </dgm:ptLst>
  <dgm:cxnLst>
    <dgm:cxn modelId="{CC95B96E-768D-4D90-841A-012ABE949FE3}" type="presOf" srcId="{51D46673-FC01-48F6-8955-AF6E7E82DF37}" destId="{29B74D96-CDC4-4D5F-9B46-1C921A625CC5}" srcOrd="1" destOrd="0" presId="urn:microsoft.com/office/officeart/2005/8/layout/process1"/>
    <dgm:cxn modelId="{CE5EF508-63A7-4AA1-BBDC-77FE70A22F79}" type="presOf" srcId="{ED740E39-73F5-47CD-B947-88DED68EFF9A}" destId="{39902850-23C0-4336-8A92-E5D6CB3496BF}" srcOrd="1" destOrd="0" presId="urn:microsoft.com/office/officeart/2005/8/layout/process1"/>
    <dgm:cxn modelId="{9D5612A9-02A7-46CE-83F8-BEEB69DDBCDE}" type="presOf" srcId="{EA801FB4-58CB-4D75-94EE-1308DCDB6165}" destId="{5998D9F6-B02E-4E8E-93A5-654F9F22561F}" srcOrd="0" destOrd="0" presId="urn:microsoft.com/office/officeart/2005/8/layout/process1"/>
    <dgm:cxn modelId="{B9D496A5-D05F-4976-AA20-9BE5AEB19563}" srcId="{89990563-FF66-419F-A1CC-2608DFC790E1}" destId="{EA801FB4-58CB-4D75-94EE-1308DCDB6165}" srcOrd="2" destOrd="0" parTransId="{EC9352D0-D48F-4636-A352-D6DBE655C473}" sibTransId="{A3C0683B-4F1B-4DBD-AB10-A1FFB7866DD7}"/>
    <dgm:cxn modelId="{7FEC0E2F-A3B2-4CB6-A694-A9E1480F7108}" type="presOf" srcId="{89990563-FF66-419F-A1CC-2608DFC790E1}" destId="{12F3A3B3-27C0-4695-99EF-BCAB9C64D905}" srcOrd="0" destOrd="0" presId="urn:microsoft.com/office/officeart/2005/8/layout/process1"/>
    <dgm:cxn modelId="{C42F1FE8-7433-4FC2-916D-E8060202D4A7}" type="presOf" srcId="{CEC8A2C3-71B5-4C28-A99F-661B9F14BDE9}" destId="{5FA68E01-BE2B-4BFB-82AD-3B96CF024AB8}" srcOrd="0" destOrd="0" presId="urn:microsoft.com/office/officeart/2005/8/layout/process1"/>
    <dgm:cxn modelId="{99DDBFF1-8375-4473-9F72-A6856CF37FB2}" type="presOf" srcId="{ED740E39-73F5-47CD-B947-88DED68EFF9A}" destId="{47734584-3512-491A-8842-5940EFBA3748}" srcOrd="0" destOrd="0" presId="urn:microsoft.com/office/officeart/2005/8/layout/process1"/>
    <dgm:cxn modelId="{AE598847-6724-4BE9-84D3-7F989C0FB70F}" srcId="{89990563-FF66-419F-A1CC-2608DFC790E1}" destId="{3485AB9E-D242-40A2-86F3-A6727A3F8AE7}" srcOrd="1" destOrd="0" parTransId="{D8F58DED-89F3-4B3B-9E55-34BEB470CCD5}" sibTransId="{51D46673-FC01-48F6-8955-AF6E7E82DF37}"/>
    <dgm:cxn modelId="{99328F8F-96B3-4323-AD38-C8F5FC0273BB}" type="presOf" srcId="{3485AB9E-D242-40A2-86F3-A6727A3F8AE7}" destId="{EBE1DB67-2C1D-47E7-ACB6-3CDF4810AA4E}" srcOrd="0" destOrd="0" presId="urn:microsoft.com/office/officeart/2005/8/layout/process1"/>
    <dgm:cxn modelId="{C9654163-9ACC-4659-BCD1-8BBB13121A30}" srcId="{89990563-FF66-419F-A1CC-2608DFC790E1}" destId="{CEC8A2C3-71B5-4C28-A99F-661B9F14BDE9}" srcOrd="0" destOrd="0" parTransId="{F6341A6E-D2FE-4B74-A823-63307D42962D}" sibTransId="{ED740E39-73F5-47CD-B947-88DED68EFF9A}"/>
    <dgm:cxn modelId="{0DAA4AEE-08A7-486C-AC7F-D6BC3F197445}" type="presOf" srcId="{51D46673-FC01-48F6-8955-AF6E7E82DF37}" destId="{1AE92536-532D-4720-8B75-D8FF5CBDE87A}" srcOrd="0" destOrd="0" presId="urn:microsoft.com/office/officeart/2005/8/layout/process1"/>
    <dgm:cxn modelId="{730D22E8-CF36-4878-AB57-EB4C7381CE84}" type="presParOf" srcId="{12F3A3B3-27C0-4695-99EF-BCAB9C64D905}" destId="{5FA68E01-BE2B-4BFB-82AD-3B96CF024AB8}" srcOrd="0" destOrd="0" presId="urn:microsoft.com/office/officeart/2005/8/layout/process1"/>
    <dgm:cxn modelId="{FD6B4E4D-5C6F-4B01-AF0D-505DBCDD7E2A}" type="presParOf" srcId="{12F3A3B3-27C0-4695-99EF-BCAB9C64D905}" destId="{47734584-3512-491A-8842-5940EFBA3748}" srcOrd="1" destOrd="0" presId="urn:microsoft.com/office/officeart/2005/8/layout/process1"/>
    <dgm:cxn modelId="{8A2A4FD0-48D2-4FA1-8FEC-9C1CDC606FAA}" type="presParOf" srcId="{47734584-3512-491A-8842-5940EFBA3748}" destId="{39902850-23C0-4336-8A92-E5D6CB3496BF}" srcOrd="0" destOrd="0" presId="urn:microsoft.com/office/officeart/2005/8/layout/process1"/>
    <dgm:cxn modelId="{04AA3C23-818C-4C39-B590-87C202D5B54C}" type="presParOf" srcId="{12F3A3B3-27C0-4695-99EF-BCAB9C64D905}" destId="{EBE1DB67-2C1D-47E7-ACB6-3CDF4810AA4E}" srcOrd="2" destOrd="0" presId="urn:microsoft.com/office/officeart/2005/8/layout/process1"/>
    <dgm:cxn modelId="{69382345-5F09-43D2-89A3-78ED734CD59B}" type="presParOf" srcId="{12F3A3B3-27C0-4695-99EF-BCAB9C64D905}" destId="{1AE92536-532D-4720-8B75-D8FF5CBDE87A}" srcOrd="3" destOrd="0" presId="urn:microsoft.com/office/officeart/2005/8/layout/process1"/>
    <dgm:cxn modelId="{5E802617-A0F3-4337-8DC8-64AFB38156D6}" type="presParOf" srcId="{1AE92536-532D-4720-8B75-D8FF5CBDE87A}" destId="{29B74D96-CDC4-4D5F-9B46-1C921A625CC5}" srcOrd="0" destOrd="0" presId="urn:microsoft.com/office/officeart/2005/8/layout/process1"/>
    <dgm:cxn modelId="{06EBD5C1-30F7-4939-9968-5E17E5E3F91F}" type="presParOf" srcId="{12F3A3B3-27C0-4695-99EF-BCAB9C64D905}" destId="{5998D9F6-B02E-4E8E-93A5-654F9F2256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990563-FF66-419F-A1CC-2608DFC790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EC8A2C3-71B5-4C28-A99F-661B9F14BDE9}">
      <dgm:prSet phldrT="[Text]"/>
      <dgm:spPr>
        <a:solidFill>
          <a:srgbClr val="75B744"/>
        </a:solidFill>
      </dgm:spPr>
      <dgm:t>
        <a:bodyPr/>
        <a:lstStyle/>
        <a:p>
          <a:r>
            <a:rPr lang="de-DE" dirty="0" err="1" smtClean="0"/>
            <a:t>delete</a:t>
          </a:r>
          <a:endParaRPr lang="de-DE" dirty="0"/>
        </a:p>
      </dgm:t>
    </dgm:pt>
    <dgm:pt modelId="{F6341A6E-D2FE-4B74-A823-63307D42962D}" type="parTrans" cxnId="{C9654163-9ACC-4659-BCD1-8BBB13121A30}">
      <dgm:prSet/>
      <dgm:spPr/>
      <dgm:t>
        <a:bodyPr/>
        <a:lstStyle/>
        <a:p>
          <a:endParaRPr lang="de-DE"/>
        </a:p>
      </dgm:t>
    </dgm:pt>
    <dgm:pt modelId="{ED740E39-73F5-47CD-B947-88DED68EFF9A}" type="sibTrans" cxnId="{C9654163-9ACC-4659-BCD1-8BBB13121A30}">
      <dgm:prSet/>
      <dgm:spPr/>
      <dgm:t>
        <a:bodyPr/>
        <a:lstStyle/>
        <a:p>
          <a:endParaRPr lang="de-DE"/>
        </a:p>
      </dgm:t>
    </dgm:pt>
    <dgm:pt modelId="{3485AB9E-D242-40A2-86F3-A6727A3F8AE7}">
      <dgm:prSet phldrT="[Text]"/>
      <dgm:spPr>
        <a:solidFill>
          <a:srgbClr val="75B744"/>
        </a:solidFill>
      </dgm:spPr>
      <dgm:t>
        <a:bodyPr/>
        <a:lstStyle/>
        <a:p>
          <a:r>
            <a:rPr lang="de-DE" dirty="0" err="1" smtClean="0"/>
            <a:t>rename</a:t>
          </a:r>
          <a:endParaRPr lang="de-DE" dirty="0"/>
        </a:p>
      </dgm:t>
    </dgm:pt>
    <dgm:pt modelId="{D8F58DED-89F3-4B3B-9E55-34BEB470CCD5}" type="parTrans" cxnId="{AE598847-6724-4BE9-84D3-7F989C0FB70F}">
      <dgm:prSet/>
      <dgm:spPr/>
      <dgm:t>
        <a:bodyPr/>
        <a:lstStyle/>
        <a:p>
          <a:endParaRPr lang="de-DE"/>
        </a:p>
      </dgm:t>
    </dgm:pt>
    <dgm:pt modelId="{51D46673-FC01-48F6-8955-AF6E7E82DF37}" type="sibTrans" cxnId="{AE598847-6724-4BE9-84D3-7F989C0FB70F}">
      <dgm:prSet/>
      <dgm:spPr/>
      <dgm:t>
        <a:bodyPr/>
        <a:lstStyle/>
        <a:p>
          <a:endParaRPr lang="de-DE"/>
        </a:p>
      </dgm:t>
    </dgm:pt>
    <dgm:pt modelId="{EA801FB4-58CB-4D75-94EE-1308DCDB6165}">
      <dgm:prSet phldrT="[Text]"/>
      <dgm:spPr>
        <a:solidFill>
          <a:srgbClr val="75B744"/>
        </a:solidFill>
      </dgm:spPr>
      <dgm:t>
        <a:bodyPr/>
        <a:lstStyle/>
        <a:p>
          <a:r>
            <a:rPr lang="de-DE" dirty="0" err="1" smtClean="0"/>
            <a:t>order</a:t>
          </a:r>
          <a:endParaRPr lang="de-DE" dirty="0"/>
        </a:p>
      </dgm:t>
    </dgm:pt>
    <dgm:pt modelId="{EC9352D0-D48F-4636-A352-D6DBE655C473}" type="parTrans" cxnId="{B9D496A5-D05F-4976-AA20-9BE5AEB19563}">
      <dgm:prSet/>
      <dgm:spPr/>
      <dgm:t>
        <a:bodyPr/>
        <a:lstStyle/>
        <a:p>
          <a:endParaRPr lang="de-DE"/>
        </a:p>
      </dgm:t>
    </dgm:pt>
    <dgm:pt modelId="{A3C0683B-4F1B-4DBD-AB10-A1FFB7866DD7}" type="sibTrans" cxnId="{B9D496A5-D05F-4976-AA20-9BE5AEB19563}">
      <dgm:prSet/>
      <dgm:spPr/>
      <dgm:t>
        <a:bodyPr/>
        <a:lstStyle/>
        <a:p>
          <a:endParaRPr lang="de-DE"/>
        </a:p>
      </dgm:t>
    </dgm:pt>
    <dgm:pt modelId="{12F3A3B3-27C0-4695-99EF-BCAB9C64D905}" type="pres">
      <dgm:prSet presAssocID="{89990563-FF66-419F-A1CC-2608DFC790E1}" presName="Name0" presStyleCnt="0">
        <dgm:presLayoutVars>
          <dgm:dir/>
          <dgm:resizeHandles val="exact"/>
        </dgm:presLayoutVars>
      </dgm:prSet>
      <dgm:spPr/>
    </dgm:pt>
    <dgm:pt modelId="{5FA68E01-BE2B-4BFB-82AD-3B96CF024AB8}" type="pres">
      <dgm:prSet presAssocID="{CEC8A2C3-71B5-4C28-A99F-661B9F14BDE9}" presName="node" presStyleLbl="node1" presStyleIdx="0" presStyleCnt="3" custScaleX="26555" custScaleY="17155" custLinFactNeighborX="-7754" custLinFactNeighborY="-7644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7734584-3512-491A-8842-5940EFBA3748}" type="pres">
      <dgm:prSet presAssocID="{ED740E39-73F5-47CD-B947-88DED68EFF9A}" presName="sibTrans" presStyleLbl="sibTrans2D1" presStyleIdx="0" presStyleCnt="2" custScaleX="63278" custScaleY="40878"/>
      <dgm:spPr/>
    </dgm:pt>
    <dgm:pt modelId="{39902850-23C0-4336-8A92-E5D6CB3496BF}" type="pres">
      <dgm:prSet presAssocID="{ED740E39-73F5-47CD-B947-88DED68EFF9A}" presName="connectorText" presStyleLbl="sibTrans2D1" presStyleIdx="0" presStyleCnt="2"/>
      <dgm:spPr/>
    </dgm:pt>
    <dgm:pt modelId="{EBE1DB67-2C1D-47E7-ACB6-3CDF4810AA4E}" type="pres">
      <dgm:prSet presAssocID="{3485AB9E-D242-40A2-86F3-A6727A3F8AE7}" presName="node" presStyleLbl="node1" presStyleIdx="1" presStyleCnt="3" custScaleX="26555" custScaleY="17155" custLinFactNeighborX="-7754" custLinFactNeighborY="-76448">
        <dgm:presLayoutVars>
          <dgm:bulletEnabled val="1"/>
        </dgm:presLayoutVars>
      </dgm:prSet>
      <dgm:spPr/>
    </dgm:pt>
    <dgm:pt modelId="{1AE92536-532D-4720-8B75-D8FF5CBDE87A}" type="pres">
      <dgm:prSet presAssocID="{51D46673-FC01-48F6-8955-AF6E7E82DF37}" presName="sibTrans" presStyleLbl="sibTrans2D1" presStyleIdx="1" presStyleCnt="2" custScaleX="63278" custScaleY="40878"/>
      <dgm:spPr/>
    </dgm:pt>
    <dgm:pt modelId="{29B74D96-CDC4-4D5F-9B46-1C921A625CC5}" type="pres">
      <dgm:prSet presAssocID="{51D46673-FC01-48F6-8955-AF6E7E82DF37}" presName="connectorText" presStyleLbl="sibTrans2D1" presStyleIdx="1" presStyleCnt="2"/>
      <dgm:spPr/>
    </dgm:pt>
    <dgm:pt modelId="{5998D9F6-B02E-4E8E-93A5-654F9F22561F}" type="pres">
      <dgm:prSet presAssocID="{EA801FB4-58CB-4D75-94EE-1308DCDB6165}" presName="node" presStyleLbl="node1" presStyleIdx="2" presStyleCnt="3" custScaleX="26555" custScaleY="17155" custLinFactNeighborX="-7754" custLinFactNeighborY="-76448">
        <dgm:presLayoutVars>
          <dgm:bulletEnabled val="1"/>
        </dgm:presLayoutVars>
      </dgm:prSet>
      <dgm:spPr/>
    </dgm:pt>
  </dgm:ptLst>
  <dgm:cxnLst>
    <dgm:cxn modelId="{CC95B96E-768D-4D90-841A-012ABE949FE3}" type="presOf" srcId="{51D46673-FC01-48F6-8955-AF6E7E82DF37}" destId="{29B74D96-CDC4-4D5F-9B46-1C921A625CC5}" srcOrd="1" destOrd="0" presId="urn:microsoft.com/office/officeart/2005/8/layout/process1"/>
    <dgm:cxn modelId="{CE5EF508-63A7-4AA1-BBDC-77FE70A22F79}" type="presOf" srcId="{ED740E39-73F5-47CD-B947-88DED68EFF9A}" destId="{39902850-23C0-4336-8A92-E5D6CB3496BF}" srcOrd="1" destOrd="0" presId="urn:microsoft.com/office/officeart/2005/8/layout/process1"/>
    <dgm:cxn modelId="{9D5612A9-02A7-46CE-83F8-BEEB69DDBCDE}" type="presOf" srcId="{EA801FB4-58CB-4D75-94EE-1308DCDB6165}" destId="{5998D9F6-B02E-4E8E-93A5-654F9F22561F}" srcOrd="0" destOrd="0" presId="urn:microsoft.com/office/officeart/2005/8/layout/process1"/>
    <dgm:cxn modelId="{B9D496A5-D05F-4976-AA20-9BE5AEB19563}" srcId="{89990563-FF66-419F-A1CC-2608DFC790E1}" destId="{EA801FB4-58CB-4D75-94EE-1308DCDB6165}" srcOrd="2" destOrd="0" parTransId="{EC9352D0-D48F-4636-A352-D6DBE655C473}" sibTransId="{A3C0683B-4F1B-4DBD-AB10-A1FFB7866DD7}"/>
    <dgm:cxn modelId="{7FEC0E2F-A3B2-4CB6-A694-A9E1480F7108}" type="presOf" srcId="{89990563-FF66-419F-A1CC-2608DFC790E1}" destId="{12F3A3B3-27C0-4695-99EF-BCAB9C64D905}" srcOrd="0" destOrd="0" presId="urn:microsoft.com/office/officeart/2005/8/layout/process1"/>
    <dgm:cxn modelId="{C42F1FE8-7433-4FC2-916D-E8060202D4A7}" type="presOf" srcId="{CEC8A2C3-71B5-4C28-A99F-661B9F14BDE9}" destId="{5FA68E01-BE2B-4BFB-82AD-3B96CF024AB8}" srcOrd="0" destOrd="0" presId="urn:microsoft.com/office/officeart/2005/8/layout/process1"/>
    <dgm:cxn modelId="{99DDBFF1-8375-4473-9F72-A6856CF37FB2}" type="presOf" srcId="{ED740E39-73F5-47CD-B947-88DED68EFF9A}" destId="{47734584-3512-491A-8842-5940EFBA3748}" srcOrd="0" destOrd="0" presId="urn:microsoft.com/office/officeart/2005/8/layout/process1"/>
    <dgm:cxn modelId="{AE598847-6724-4BE9-84D3-7F989C0FB70F}" srcId="{89990563-FF66-419F-A1CC-2608DFC790E1}" destId="{3485AB9E-D242-40A2-86F3-A6727A3F8AE7}" srcOrd="1" destOrd="0" parTransId="{D8F58DED-89F3-4B3B-9E55-34BEB470CCD5}" sibTransId="{51D46673-FC01-48F6-8955-AF6E7E82DF37}"/>
    <dgm:cxn modelId="{99328F8F-96B3-4323-AD38-C8F5FC0273BB}" type="presOf" srcId="{3485AB9E-D242-40A2-86F3-A6727A3F8AE7}" destId="{EBE1DB67-2C1D-47E7-ACB6-3CDF4810AA4E}" srcOrd="0" destOrd="0" presId="urn:microsoft.com/office/officeart/2005/8/layout/process1"/>
    <dgm:cxn modelId="{C9654163-9ACC-4659-BCD1-8BBB13121A30}" srcId="{89990563-FF66-419F-A1CC-2608DFC790E1}" destId="{CEC8A2C3-71B5-4C28-A99F-661B9F14BDE9}" srcOrd="0" destOrd="0" parTransId="{F6341A6E-D2FE-4B74-A823-63307D42962D}" sibTransId="{ED740E39-73F5-47CD-B947-88DED68EFF9A}"/>
    <dgm:cxn modelId="{0DAA4AEE-08A7-486C-AC7F-D6BC3F197445}" type="presOf" srcId="{51D46673-FC01-48F6-8955-AF6E7E82DF37}" destId="{1AE92536-532D-4720-8B75-D8FF5CBDE87A}" srcOrd="0" destOrd="0" presId="urn:microsoft.com/office/officeart/2005/8/layout/process1"/>
    <dgm:cxn modelId="{730D22E8-CF36-4878-AB57-EB4C7381CE84}" type="presParOf" srcId="{12F3A3B3-27C0-4695-99EF-BCAB9C64D905}" destId="{5FA68E01-BE2B-4BFB-82AD-3B96CF024AB8}" srcOrd="0" destOrd="0" presId="urn:microsoft.com/office/officeart/2005/8/layout/process1"/>
    <dgm:cxn modelId="{FD6B4E4D-5C6F-4B01-AF0D-505DBCDD7E2A}" type="presParOf" srcId="{12F3A3B3-27C0-4695-99EF-BCAB9C64D905}" destId="{47734584-3512-491A-8842-5940EFBA3748}" srcOrd="1" destOrd="0" presId="urn:microsoft.com/office/officeart/2005/8/layout/process1"/>
    <dgm:cxn modelId="{8A2A4FD0-48D2-4FA1-8FEC-9C1CDC606FAA}" type="presParOf" srcId="{47734584-3512-491A-8842-5940EFBA3748}" destId="{39902850-23C0-4336-8A92-E5D6CB3496BF}" srcOrd="0" destOrd="0" presId="urn:microsoft.com/office/officeart/2005/8/layout/process1"/>
    <dgm:cxn modelId="{04AA3C23-818C-4C39-B590-87C202D5B54C}" type="presParOf" srcId="{12F3A3B3-27C0-4695-99EF-BCAB9C64D905}" destId="{EBE1DB67-2C1D-47E7-ACB6-3CDF4810AA4E}" srcOrd="2" destOrd="0" presId="urn:microsoft.com/office/officeart/2005/8/layout/process1"/>
    <dgm:cxn modelId="{69382345-5F09-43D2-89A3-78ED734CD59B}" type="presParOf" srcId="{12F3A3B3-27C0-4695-99EF-BCAB9C64D905}" destId="{1AE92536-532D-4720-8B75-D8FF5CBDE87A}" srcOrd="3" destOrd="0" presId="urn:microsoft.com/office/officeart/2005/8/layout/process1"/>
    <dgm:cxn modelId="{5E802617-A0F3-4337-8DC8-64AFB38156D6}" type="presParOf" srcId="{1AE92536-532D-4720-8B75-D8FF5CBDE87A}" destId="{29B74D96-CDC4-4D5F-9B46-1C921A625CC5}" srcOrd="0" destOrd="0" presId="urn:microsoft.com/office/officeart/2005/8/layout/process1"/>
    <dgm:cxn modelId="{06EBD5C1-30F7-4939-9968-5E17E5E3F91F}" type="presParOf" srcId="{12F3A3B3-27C0-4695-99EF-BCAB9C64D905}" destId="{5998D9F6-B02E-4E8E-93A5-654F9F22561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E01-BE2B-4BFB-82AD-3B96CF024AB8}">
      <dsp:nvSpPr>
        <dsp:cNvPr id="0" name=""/>
        <dsp:cNvSpPr/>
      </dsp:nvSpPr>
      <dsp:spPr>
        <a:xfrm>
          <a:off x="0" y="0"/>
          <a:ext cx="1028594" cy="328303"/>
        </a:xfrm>
        <a:prstGeom prst="roundRect">
          <a:avLst>
            <a:gd name="adj" fmla="val 10000"/>
          </a:avLst>
        </a:prstGeom>
        <a:solidFill>
          <a:srgbClr val="FF9E2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Import</a:t>
          </a:r>
        </a:p>
      </dsp:txBody>
      <dsp:txXfrm>
        <a:off x="9616" y="9616"/>
        <a:ext cx="1009362" cy="309071"/>
      </dsp:txXfrm>
    </dsp:sp>
    <dsp:sp modelId="{47734584-3512-491A-8842-5940EFBA3748}">
      <dsp:nvSpPr>
        <dsp:cNvPr id="0" name=""/>
        <dsp:cNvSpPr/>
      </dsp:nvSpPr>
      <dsp:spPr>
        <a:xfrm>
          <a:off x="1502398" y="97049"/>
          <a:ext cx="457516" cy="134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1502398" y="123890"/>
        <a:ext cx="417255" cy="80521"/>
      </dsp:txXfrm>
    </dsp:sp>
    <dsp:sp modelId="{EBE1DB67-2C1D-47E7-ACB6-3CDF4810AA4E}">
      <dsp:nvSpPr>
        <dsp:cNvPr id="0" name=""/>
        <dsp:cNvSpPr/>
      </dsp:nvSpPr>
      <dsp:spPr>
        <a:xfrm>
          <a:off x="2392793" y="0"/>
          <a:ext cx="1028594" cy="328303"/>
        </a:xfrm>
        <a:prstGeom prst="roundRect">
          <a:avLst>
            <a:gd name="adj" fmla="val 10000"/>
          </a:avLst>
        </a:prstGeom>
        <a:solidFill>
          <a:srgbClr val="FF9E2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Pivot</a:t>
          </a:r>
          <a:endParaRPr lang="de-DE" sz="1400" kern="1200" dirty="0"/>
        </a:p>
      </dsp:txBody>
      <dsp:txXfrm>
        <a:off x="2402409" y="9616"/>
        <a:ext cx="1009362" cy="309071"/>
      </dsp:txXfrm>
    </dsp:sp>
    <dsp:sp modelId="{1AE92536-532D-4720-8B75-D8FF5CBDE87A}">
      <dsp:nvSpPr>
        <dsp:cNvPr id="0" name=""/>
        <dsp:cNvSpPr/>
      </dsp:nvSpPr>
      <dsp:spPr>
        <a:xfrm>
          <a:off x="3959508" y="97049"/>
          <a:ext cx="519620" cy="134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000" kern="1200"/>
        </a:p>
      </dsp:txBody>
      <dsp:txXfrm>
        <a:off x="3959508" y="123890"/>
        <a:ext cx="479359" cy="80521"/>
      </dsp:txXfrm>
    </dsp:sp>
    <dsp:sp modelId="{5998D9F6-B02E-4E8E-93A5-654F9F22561F}">
      <dsp:nvSpPr>
        <dsp:cNvPr id="0" name=""/>
        <dsp:cNvSpPr/>
      </dsp:nvSpPr>
      <dsp:spPr>
        <a:xfrm>
          <a:off x="4970767" y="0"/>
          <a:ext cx="1028594" cy="328303"/>
        </a:xfrm>
        <a:prstGeom prst="roundRect">
          <a:avLst>
            <a:gd name="adj" fmla="val 10000"/>
          </a:avLst>
        </a:prstGeom>
        <a:solidFill>
          <a:srgbClr val="FF9E2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Rename</a:t>
          </a:r>
          <a:endParaRPr lang="de-DE" sz="1400" kern="1200" dirty="0"/>
        </a:p>
      </dsp:txBody>
      <dsp:txXfrm>
        <a:off x="4980383" y="9616"/>
        <a:ext cx="1009362" cy="309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E01-BE2B-4BFB-82AD-3B96CF024AB8}">
      <dsp:nvSpPr>
        <dsp:cNvPr id="0" name=""/>
        <dsp:cNvSpPr/>
      </dsp:nvSpPr>
      <dsp:spPr>
        <a:xfrm>
          <a:off x="0" y="0"/>
          <a:ext cx="1349782" cy="523189"/>
        </a:xfrm>
        <a:prstGeom prst="roundRect">
          <a:avLst>
            <a:gd name="adj" fmla="val 10000"/>
          </a:avLst>
        </a:prstGeom>
        <a:solidFill>
          <a:srgbClr val="00A08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Translating</a:t>
          </a:r>
          <a:endParaRPr lang="de-DE" sz="1800" kern="1200" dirty="0" smtClean="0"/>
        </a:p>
      </dsp:txBody>
      <dsp:txXfrm>
        <a:off x="15324" y="15324"/>
        <a:ext cx="1319134" cy="492541"/>
      </dsp:txXfrm>
    </dsp:sp>
    <dsp:sp modelId="{47734584-3512-491A-8842-5940EFBA3748}">
      <dsp:nvSpPr>
        <dsp:cNvPr id="0" name=""/>
        <dsp:cNvSpPr/>
      </dsp:nvSpPr>
      <dsp:spPr>
        <a:xfrm>
          <a:off x="1971536" y="136841"/>
          <a:ext cx="600379" cy="249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971536" y="186742"/>
        <a:ext cx="525527" cy="149705"/>
      </dsp:txXfrm>
    </dsp:sp>
    <dsp:sp modelId="{EBE1DB67-2C1D-47E7-ACB6-3CDF4810AA4E}">
      <dsp:nvSpPr>
        <dsp:cNvPr id="0" name=""/>
        <dsp:cNvSpPr/>
      </dsp:nvSpPr>
      <dsp:spPr>
        <a:xfrm>
          <a:off x="3139964" y="0"/>
          <a:ext cx="1349782" cy="523189"/>
        </a:xfrm>
        <a:prstGeom prst="roundRect">
          <a:avLst>
            <a:gd name="adj" fmla="val 10000"/>
          </a:avLst>
        </a:prstGeom>
        <a:solidFill>
          <a:srgbClr val="00A08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Formatting</a:t>
          </a:r>
          <a:endParaRPr lang="de-DE" sz="1800" kern="1200" dirty="0"/>
        </a:p>
      </dsp:txBody>
      <dsp:txXfrm>
        <a:off x="3155288" y="15324"/>
        <a:ext cx="1319134" cy="492541"/>
      </dsp:txXfrm>
    </dsp:sp>
    <dsp:sp modelId="{1AE92536-532D-4720-8B75-D8FF5CBDE87A}">
      <dsp:nvSpPr>
        <dsp:cNvPr id="0" name=""/>
        <dsp:cNvSpPr/>
      </dsp:nvSpPr>
      <dsp:spPr>
        <a:xfrm>
          <a:off x="5195900" y="136841"/>
          <a:ext cx="681877" cy="249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195900" y="186742"/>
        <a:ext cx="607025" cy="149705"/>
      </dsp:txXfrm>
    </dsp:sp>
    <dsp:sp modelId="{5998D9F6-B02E-4E8E-93A5-654F9F22561F}">
      <dsp:nvSpPr>
        <dsp:cNvPr id="0" name=""/>
        <dsp:cNvSpPr/>
      </dsp:nvSpPr>
      <dsp:spPr>
        <a:xfrm>
          <a:off x="6522934" y="0"/>
          <a:ext cx="1349782" cy="523189"/>
        </a:xfrm>
        <a:prstGeom prst="roundRect">
          <a:avLst>
            <a:gd name="adj" fmla="val 10000"/>
          </a:avLst>
        </a:prstGeom>
        <a:solidFill>
          <a:srgbClr val="00A08C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err="1" smtClean="0"/>
            <a:t>rebuilding</a:t>
          </a:r>
          <a:endParaRPr lang="de-DE" sz="1800" kern="1200" dirty="0"/>
        </a:p>
      </dsp:txBody>
      <dsp:txXfrm>
        <a:off x="6538258" y="15324"/>
        <a:ext cx="1319134" cy="492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E01-BE2B-4BFB-82AD-3B96CF024AB8}">
      <dsp:nvSpPr>
        <dsp:cNvPr id="0" name=""/>
        <dsp:cNvSpPr/>
      </dsp:nvSpPr>
      <dsp:spPr>
        <a:xfrm>
          <a:off x="0" y="0"/>
          <a:ext cx="1349782" cy="523189"/>
        </a:xfrm>
        <a:prstGeom prst="roundRect">
          <a:avLst>
            <a:gd name="adj" fmla="val 10000"/>
          </a:avLst>
        </a:prstGeom>
        <a:solidFill>
          <a:srgbClr val="803B8D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information</a:t>
          </a:r>
          <a:endParaRPr lang="de-DE" sz="1700" kern="1200" dirty="0"/>
        </a:p>
      </dsp:txBody>
      <dsp:txXfrm>
        <a:off x="15324" y="15324"/>
        <a:ext cx="1319134" cy="492541"/>
      </dsp:txXfrm>
    </dsp:sp>
    <dsp:sp modelId="{47734584-3512-491A-8842-5940EFBA3748}">
      <dsp:nvSpPr>
        <dsp:cNvPr id="0" name=""/>
        <dsp:cNvSpPr/>
      </dsp:nvSpPr>
      <dsp:spPr>
        <a:xfrm>
          <a:off x="1971536" y="136841"/>
          <a:ext cx="600379" cy="249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1971536" y="186742"/>
        <a:ext cx="525527" cy="149705"/>
      </dsp:txXfrm>
    </dsp:sp>
    <dsp:sp modelId="{EBE1DB67-2C1D-47E7-ACB6-3CDF4810AA4E}">
      <dsp:nvSpPr>
        <dsp:cNvPr id="0" name=""/>
        <dsp:cNvSpPr/>
      </dsp:nvSpPr>
      <dsp:spPr>
        <a:xfrm>
          <a:off x="3139964" y="0"/>
          <a:ext cx="1349782" cy="523189"/>
        </a:xfrm>
        <a:prstGeom prst="roundRect">
          <a:avLst>
            <a:gd name="adj" fmla="val 10000"/>
          </a:avLst>
        </a:prstGeom>
        <a:solidFill>
          <a:srgbClr val="803B8D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new</a:t>
          </a:r>
          <a:r>
            <a:rPr lang="de-DE" sz="1700" kern="1200" dirty="0" smtClean="0"/>
            <a:t> </a:t>
          </a:r>
          <a:r>
            <a:rPr lang="de-DE" sz="1700" kern="1200" dirty="0" err="1" smtClean="0"/>
            <a:t>fields</a:t>
          </a:r>
          <a:endParaRPr lang="de-DE" sz="1700" kern="1200" dirty="0"/>
        </a:p>
      </dsp:txBody>
      <dsp:txXfrm>
        <a:off x="3155288" y="15324"/>
        <a:ext cx="1319134" cy="492541"/>
      </dsp:txXfrm>
    </dsp:sp>
    <dsp:sp modelId="{1AE92536-532D-4720-8B75-D8FF5CBDE87A}">
      <dsp:nvSpPr>
        <dsp:cNvPr id="0" name=""/>
        <dsp:cNvSpPr/>
      </dsp:nvSpPr>
      <dsp:spPr>
        <a:xfrm>
          <a:off x="5195900" y="136841"/>
          <a:ext cx="681877" cy="249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/>
        </a:p>
      </dsp:txBody>
      <dsp:txXfrm>
        <a:off x="5195900" y="186742"/>
        <a:ext cx="607025" cy="149705"/>
      </dsp:txXfrm>
    </dsp:sp>
    <dsp:sp modelId="{5998D9F6-B02E-4E8E-93A5-654F9F22561F}">
      <dsp:nvSpPr>
        <dsp:cNvPr id="0" name=""/>
        <dsp:cNvSpPr/>
      </dsp:nvSpPr>
      <dsp:spPr>
        <a:xfrm>
          <a:off x="6522934" y="0"/>
          <a:ext cx="1349782" cy="523189"/>
        </a:xfrm>
        <a:prstGeom prst="roundRect">
          <a:avLst>
            <a:gd name="adj" fmla="val 10000"/>
          </a:avLst>
        </a:prstGeom>
        <a:solidFill>
          <a:srgbClr val="803B8D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err="1" smtClean="0"/>
            <a:t>split</a:t>
          </a:r>
          <a:endParaRPr lang="de-DE" sz="1700" kern="1200" dirty="0"/>
        </a:p>
      </dsp:txBody>
      <dsp:txXfrm>
        <a:off x="6538258" y="15324"/>
        <a:ext cx="1319134" cy="4925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E01-BE2B-4BFB-82AD-3B96CF024AB8}">
      <dsp:nvSpPr>
        <dsp:cNvPr id="0" name=""/>
        <dsp:cNvSpPr/>
      </dsp:nvSpPr>
      <dsp:spPr>
        <a:xfrm>
          <a:off x="0" y="0"/>
          <a:ext cx="1349782" cy="523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delete</a:t>
          </a:r>
          <a:endParaRPr lang="de-DE" sz="2300" kern="1200" dirty="0"/>
        </a:p>
      </dsp:txBody>
      <dsp:txXfrm>
        <a:off x="15324" y="15324"/>
        <a:ext cx="1319134" cy="492541"/>
      </dsp:txXfrm>
    </dsp:sp>
    <dsp:sp modelId="{47734584-3512-491A-8842-5940EFBA3748}">
      <dsp:nvSpPr>
        <dsp:cNvPr id="0" name=""/>
        <dsp:cNvSpPr/>
      </dsp:nvSpPr>
      <dsp:spPr>
        <a:xfrm>
          <a:off x="1971536" y="153705"/>
          <a:ext cx="600379" cy="21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1971536" y="196861"/>
        <a:ext cx="535645" cy="129467"/>
      </dsp:txXfrm>
    </dsp:sp>
    <dsp:sp modelId="{EBE1DB67-2C1D-47E7-ACB6-3CDF4810AA4E}">
      <dsp:nvSpPr>
        <dsp:cNvPr id="0" name=""/>
        <dsp:cNvSpPr/>
      </dsp:nvSpPr>
      <dsp:spPr>
        <a:xfrm>
          <a:off x="3139964" y="0"/>
          <a:ext cx="1349782" cy="523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rename</a:t>
          </a:r>
          <a:endParaRPr lang="de-DE" sz="2300" kern="1200" dirty="0"/>
        </a:p>
      </dsp:txBody>
      <dsp:txXfrm>
        <a:off x="3155288" y="15324"/>
        <a:ext cx="1319134" cy="492541"/>
      </dsp:txXfrm>
    </dsp:sp>
    <dsp:sp modelId="{1AE92536-532D-4720-8B75-D8FF5CBDE87A}">
      <dsp:nvSpPr>
        <dsp:cNvPr id="0" name=""/>
        <dsp:cNvSpPr/>
      </dsp:nvSpPr>
      <dsp:spPr>
        <a:xfrm>
          <a:off x="5195900" y="153705"/>
          <a:ext cx="681877" cy="21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900" kern="1200"/>
        </a:p>
      </dsp:txBody>
      <dsp:txXfrm>
        <a:off x="5195900" y="196861"/>
        <a:ext cx="617143" cy="129467"/>
      </dsp:txXfrm>
    </dsp:sp>
    <dsp:sp modelId="{5998D9F6-B02E-4E8E-93A5-654F9F22561F}">
      <dsp:nvSpPr>
        <dsp:cNvPr id="0" name=""/>
        <dsp:cNvSpPr/>
      </dsp:nvSpPr>
      <dsp:spPr>
        <a:xfrm>
          <a:off x="6522934" y="0"/>
          <a:ext cx="1349782" cy="523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order</a:t>
          </a:r>
          <a:endParaRPr lang="de-DE" sz="2300" kern="1200" dirty="0"/>
        </a:p>
      </dsp:txBody>
      <dsp:txXfrm>
        <a:off x="6538258" y="15324"/>
        <a:ext cx="1319134" cy="4925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A68E01-BE2B-4BFB-82AD-3B96CF024AB8}">
      <dsp:nvSpPr>
        <dsp:cNvPr id="0" name=""/>
        <dsp:cNvSpPr/>
      </dsp:nvSpPr>
      <dsp:spPr>
        <a:xfrm>
          <a:off x="0" y="0"/>
          <a:ext cx="1349782" cy="523189"/>
        </a:xfrm>
        <a:prstGeom prst="roundRect">
          <a:avLst>
            <a:gd name="adj" fmla="val 10000"/>
          </a:avLst>
        </a:prstGeom>
        <a:solidFill>
          <a:srgbClr val="75B74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delete</a:t>
          </a:r>
          <a:endParaRPr lang="de-DE" sz="2300" kern="1200" dirty="0"/>
        </a:p>
      </dsp:txBody>
      <dsp:txXfrm>
        <a:off x="15324" y="15324"/>
        <a:ext cx="1319134" cy="492541"/>
      </dsp:txXfrm>
    </dsp:sp>
    <dsp:sp modelId="{47734584-3512-491A-8842-5940EFBA3748}">
      <dsp:nvSpPr>
        <dsp:cNvPr id="0" name=""/>
        <dsp:cNvSpPr/>
      </dsp:nvSpPr>
      <dsp:spPr>
        <a:xfrm>
          <a:off x="1971536" y="153705"/>
          <a:ext cx="600379" cy="21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1971536" y="196861"/>
        <a:ext cx="535645" cy="129467"/>
      </dsp:txXfrm>
    </dsp:sp>
    <dsp:sp modelId="{EBE1DB67-2C1D-47E7-ACB6-3CDF4810AA4E}">
      <dsp:nvSpPr>
        <dsp:cNvPr id="0" name=""/>
        <dsp:cNvSpPr/>
      </dsp:nvSpPr>
      <dsp:spPr>
        <a:xfrm>
          <a:off x="3139964" y="0"/>
          <a:ext cx="1349782" cy="523189"/>
        </a:xfrm>
        <a:prstGeom prst="roundRect">
          <a:avLst>
            <a:gd name="adj" fmla="val 10000"/>
          </a:avLst>
        </a:prstGeom>
        <a:solidFill>
          <a:srgbClr val="75B74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rename</a:t>
          </a:r>
          <a:endParaRPr lang="de-DE" sz="2300" kern="1200" dirty="0"/>
        </a:p>
      </dsp:txBody>
      <dsp:txXfrm>
        <a:off x="3155288" y="15324"/>
        <a:ext cx="1319134" cy="492541"/>
      </dsp:txXfrm>
    </dsp:sp>
    <dsp:sp modelId="{1AE92536-532D-4720-8B75-D8FF5CBDE87A}">
      <dsp:nvSpPr>
        <dsp:cNvPr id="0" name=""/>
        <dsp:cNvSpPr/>
      </dsp:nvSpPr>
      <dsp:spPr>
        <a:xfrm>
          <a:off x="5195900" y="153705"/>
          <a:ext cx="681877" cy="2157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600" kern="1200"/>
        </a:p>
      </dsp:txBody>
      <dsp:txXfrm>
        <a:off x="5195900" y="196861"/>
        <a:ext cx="617143" cy="129467"/>
      </dsp:txXfrm>
    </dsp:sp>
    <dsp:sp modelId="{5998D9F6-B02E-4E8E-93A5-654F9F22561F}">
      <dsp:nvSpPr>
        <dsp:cNvPr id="0" name=""/>
        <dsp:cNvSpPr/>
      </dsp:nvSpPr>
      <dsp:spPr>
        <a:xfrm>
          <a:off x="6522934" y="0"/>
          <a:ext cx="1349782" cy="523189"/>
        </a:xfrm>
        <a:prstGeom prst="roundRect">
          <a:avLst>
            <a:gd name="adj" fmla="val 10000"/>
          </a:avLst>
        </a:prstGeom>
        <a:solidFill>
          <a:srgbClr val="75B74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err="1" smtClean="0"/>
            <a:t>order</a:t>
          </a:r>
          <a:endParaRPr lang="de-DE" sz="2300" kern="1200" dirty="0"/>
        </a:p>
      </dsp:txBody>
      <dsp:txXfrm>
        <a:off x="6538258" y="15324"/>
        <a:ext cx="1319134" cy="492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ECF27A-AE9E-B941-B42A-271F3FA789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566DB-AD23-DF48-8E5E-D3F9D6EA5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4F9B1-296D-474D-BEE5-76BE9C215827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F551D-931C-3745-A4DC-B411CA557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62263-7945-B846-B201-EC6C1AF72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32B4D-A39A-684C-A994-C0610914F27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2B05-F477-48CF-A539-7F7E74DA9783}" type="datetimeFigureOut">
              <a:rPr lang="en-CH" smtClean="0"/>
              <a:t>02/24/2020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348F-5E5D-4987-8DB4-0081A048AA6B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016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lock Arc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lock Arc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2</a:t>
            </a:r>
            <a:endParaRPr lang="en-US" dirty="0"/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3</a:t>
            </a:r>
            <a:endParaRPr lang="en-US" dirty="0"/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1</a:t>
            </a:r>
            <a:endParaRPr lang="en-US" dirty="0"/>
          </a:p>
        </p:txBody>
      </p:sp>
      <p:sp>
        <p:nvSpPr>
          <p:cNvPr id="56" name="Content Placeholder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4</a:t>
            </a:r>
            <a:endParaRPr lang="en-US" dirty="0"/>
          </a:p>
        </p:txBody>
      </p:sp>
      <p:sp>
        <p:nvSpPr>
          <p:cNvPr id="57" name="Content Placeholder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sz="7200" b="1" dirty="0"/>
              <a:t>5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Content Placeholder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Content Placeholder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Content Placeholder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Content Placeholder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9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D103C-EF12-4BD6-95DA-2F56A34B0E28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2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1373-5BFA-4726-B9B0-EB38C0E3C7F2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DA1B-AD3F-4E53-94FF-877941D6C716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6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813A-EDEE-472C-9AFC-77A68847ED19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A7C07-4A73-4C3C-A51A-A95CC99BAB7D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120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72C6-91BF-4276-A97B-D110B69ECEEC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0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EA-9436-45D0-898D-2B85A6A6B45D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80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EC435-C62B-49D2-8E02-369F412FA1E2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3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A1E8-7F66-490A-A3A6-EF6F59689CDE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3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2706F-FF5A-478A-8FDD-83A87B814C63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0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9C5AD-3049-40F9-A3B9-ABCD4E409075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2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E2BDD-95AD-419A-BAC4-24F5E43EDEC0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5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787C-851E-45D8-BC8C-C34B3904241D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3CA4B-552A-40F7-BC2C-FD0E7D4A4E4F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2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C52B3-C094-4639-A73E-3D8F1F11D148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DC986-DFD7-4A8F-99B8-C95892A0B1A2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Nicolás Zimerman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99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FB75-C0F7-42A1-B1CE-0C21C543366F}" type="datetime3">
              <a:rPr lang="en-US" smtClean="0"/>
              <a:t>24 February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Nicolás Zimerman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5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1C59D35-4F7B-45B1-BCB2-CAB80EA0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63144" cy="365125"/>
          </a:xfrm>
        </p:spPr>
        <p:txBody>
          <a:bodyPr/>
          <a:lstStyle/>
          <a:p>
            <a:fld id="{3FFAF689-40C8-4BDC-80F1-8EC1EDF5D5B6}" type="datetime3">
              <a:rPr lang="en-US" smtClean="0"/>
              <a:t>24 February 2020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B45C50F-B38F-4571-AB44-F2C1356F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Nicolás Andrés Zimerman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338E3-D2B1-411C-92FB-FA1CBD32C1B3}"/>
              </a:ext>
            </a:extLst>
          </p:cNvPr>
          <p:cNvSpPr txBox="1"/>
          <p:nvPr/>
        </p:nvSpPr>
        <p:spPr>
          <a:xfrm>
            <a:off x="757181" y="2664777"/>
            <a:ext cx="8244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75B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 Task: Spark Pipeline</a:t>
            </a:r>
            <a:endParaRPr lang="en-CH" sz="4000" dirty="0">
              <a:solidFill>
                <a:srgbClr val="75B7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8386AB-1D74-4B08-8371-FA230C15854D}"/>
              </a:ext>
            </a:extLst>
          </p:cNvPr>
          <p:cNvSpPr txBox="1"/>
          <p:nvPr/>
        </p:nvSpPr>
        <p:spPr>
          <a:xfrm>
            <a:off x="3331347" y="3828294"/>
            <a:ext cx="309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75B744"/>
                </a:solidFill>
              </a:rPr>
              <a:t>by </a:t>
            </a:r>
            <a:r>
              <a:rPr lang="en-GB" dirty="0" err="1" smtClean="0">
                <a:solidFill>
                  <a:srgbClr val="75B744"/>
                </a:solidFill>
              </a:rPr>
              <a:t>Nicolás</a:t>
            </a:r>
            <a:r>
              <a:rPr lang="en-GB" dirty="0" smtClean="0">
                <a:solidFill>
                  <a:srgbClr val="75B744"/>
                </a:solidFill>
              </a:rPr>
              <a:t> </a:t>
            </a:r>
            <a:r>
              <a:rPr lang="en-GB" dirty="0">
                <a:solidFill>
                  <a:srgbClr val="75B744"/>
                </a:solidFill>
              </a:rPr>
              <a:t>Andrés Zimerman</a:t>
            </a:r>
            <a:endParaRPr lang="en-CH" dirty="0">
              <a:solidFill>
                <a:srgbClr val="75B7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1E213-4F6D-48CF-9C9E-EF831C6ABD6E}"/>
              </a:ext>
            </a:extLst>
          </p:cNvPr>
          <p:cNvSpPr txBox="1"/>
          <p:nvPr/>
        </p:nvSpPr>
        <p:spPr>
          <a:xfrm>
            <a:off x="150861" y="97570"/>
            <a:ext cx="9774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 smtClean="0">
                <a:solidFill>
                  <a:srgbClr val="FF2F5F"/>
                </a:solidFill>
                <a:latin typeface="Arial" panose="020B0604020202020204"/>
              </a:rPr>
              <a:t>5. Data Enrichment</a:t>
            </a:r>
            <a:endParaRPr kumimoji="0" lang="en-CH" sz="4000" b="1" i="0" u="none" strike="noStrike" kern="1200" cap="none" spc="0" normalizeH="0" baseline="0" noProof="0" dirty="0">
              <a:ln>
                <a:noFill/>
              </a:ln>
              <a:solidFill>
                <a:srgbClr val="75B744"/>
              </a:solidFill>
              <a:effectLst/>
              <a:uLnTx/>
              <a:uFillTx/>
              <a:latin typeface="Arial" panose="020B0604020202020204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914399" y="1186041"/>
            <a:ext cx="938506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/>
              <a:t>Key ideas</a:t>
            </a:r>
          </a:p>
          <a:p>
            <a:endParaRPr lang="en-US" sz="16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Comparing all fields can be avoided by the </a:t>
            </a:r>
            <a:r>
              <a:rPr lang="en-US" sz="1600" u="sng" dirty="0" smtClean="0"/>
              <a:t>introduction of an index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i="1" dirty="0" smtClean="0"/>
              <a:t>_id </a:t>
            </a:r>
            <a:r>
              <a:rPr lang="en-US" sz="1600" dirty="0" smtClean="0"/>
              <a:t>attribute has been erased to match target data during the Integration phase, </a:t>
            </a:r>
          </a:p>
          <a:p>
            <a:r>
              <a:rPr lang="en-US" sz="1600" dirty="0" smtClean="0"/>
              <a:t>    but it should be kept for identifying stored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Enriching existing entities=&gt;if entity’s index _id exists, update entity’s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Updating entity’s’ information: possible just those attributes that are either ‘Other’ or ‘null’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in the database, as comparing all attributes would be too expensive.</a:t>
            </a:r>
            <a:endParaRPr lang="de-CH" sz="16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150" y="3227178"/>
            <a:ext cx="6025014" cy="356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1182409" cy="365125"/>
          </a:xfrm>
        </p:spPr>
        <p:txBody>
          <a:bodyPr/>
          <a:lstStyle/>
          <a:p>
            <a:fld id="{087C52B3-C094-4639-A73E-3D8F1F11D148}" type="datetime3">
              <a:rPr lang="en-US" smtClean="0"/>
              <a:t>24 February 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Nicolás</a:t>
            </a:r>
            <a:r>
              <a:rPr lang="en-US" dirty="0" smtClean="0"/>
              <a:t> </a:t>
            </a:r>
            <a:r>
              <a:rPr lang="en-US" dirty="0" err="1" smtClean="0"/>
              <a:t>Andr</a:t>
            </a:r>
            <a:r>
              <a:rPr lang="es-ES" dirty="0" smtClean="0"/>
              <a:t>és</a:t>
            </a:r>
            <a:r>
              <a:rPr lang="en-US" dirty="0" smtClean="0"/>
              <a:t> Zimerman</a:t>
            </a:r>
            <a:endParaRPr lang="en-US" dirty="0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 txBox="1">
            <a:spLocks/>
          </p:cNvSpPr>
          <p:nvPr/>
        </p:nvSpPr>
        <p:spPr>
          <a:xfrm>
            <a:off x="3314846" y="612855"/>
            <a:ext cx="3098508" cy="6077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677334" y="1637607"/>
            <a:ext cx="8373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Extracting country codes from city’s geo coordinates was the most expensive processing part. I tried to find a workaround by adding the instance’s city-country pair to a dictionary (</a:t>
            </a:r>
            <a:r>
              <a:rPr lang="en-US" dirty="0" err="1" smtClean="0"/>
              <a:t>dictCountries</a:t>
            </a:r>
            <a:r>
              <a:rPr lang="en-US" dirty="0" smtClean="0"/>
              <a:t>). Each entity city’s existence lookup in the dictionary before using the </a:t>
            </a:r>
            <a:r>
              <a:rPr lang="en-US" dirty="0" err="1" smtClean="0"/>
              <a:t>geolocator</a:t>
            </a:r>
            <a:r>
              <a:rPr lang="en-US" dirty="0" smtClean="0"/>
              <a:t> reduced the time considerably, but still is a very expensive computation. Splitting this task into a multi-node cluster might be a better solution. Unfortunately I did not have the resources to try this.</a:t>
            </a:r>
          </a:p>
          <a:p>
            <a:r>
              <a:rPr lang="en-US" dirty="0"/>
              <a:t> </a:t>
            </a:r>
            <a:r>
              <a:rPr lang="en-US" i="1" dirty="0"/>
              <a:t>_id </a:t>
            </a:r>
            <a:r>
              <a:rPr lang="en-US" dirty="0"/>
              <a:t>attribute has been erased to match target data during the Integration phase, </a:t>
            </a:r>
            <a:r>
              <a:rPr lang="en-US" dirty="0" smtClean="0"/>
              <a:t>but it should be kept/added to the target data for its enrichment.</a:t>
            </a:r>
          </a:p>
          <a:p>
            <a:endParaRPr lang="en-US" dirty="0"/>
          </a:p>
          <a:p>
            <a:r>
              <a:rPr lang="en-US" dirty="0" smtClean="0"/>
              <a:t>Thank you a lot for this opportunity, I had much fun in doing this task!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7924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974946" y="6041361"/>
            <a:ext cx="1385530" cy="365125"/>
          </a:xfrm>
        </p:spPr>
        <p:txBody>
          <a:bodyPr/>
          <a:lstStyle/>
          <a:p>
            <a:fld id="{087C52B3-C094-4639-A73E-3D8F1F11D148}" type="datetime3">
              <a:rPr lang="en-US" smtClean="0"/>
              <a:t>24 February 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Nicolás Zimerman</a:t>
            </a:r>
            <a:endParaRPr lang="en-US"/>
          </a:p>
        </p:txBody>
      </p:sp>
      <p:sp>
        <p:nvSpPr>
          <p:cNvPr id="5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 txBox="1">
            <a:spLocks/>
          </p:cNvSpPr>
          <p:nvPr/>
        </p:nvSpPr>
        <p:spPr>
          <a:xfrm>
            <a:off x="4085705" y="1209270"/>
            <a:ext cx="2523067" cy="60770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Preface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227811" y="2748896"/>
            <a:ext cx="6238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Due to the limited time and resources, I decided to solve this task using a Community’s account of </a:t>
            </a:r>
            <a:r>
              <a:rPr lang="en-US" dirty="0" err="1" smtClean="0"/>
              <a:t>Databricks</a:t>
            </a:r>
            <a:r>
              <a:rPr lang="en-US" dirty="0" smtClean="0"/>
              <a:t>, where everything is ready and free to go.</a:t>
            </a:r>
            <a:br>
              <a:rPr lang="en-US" dirty="0" smtClean="0"/>
            </a:br>
            <a:r>
              <a:rPr lang="en-US" dirty="0" smtClean="0"/>
              <a:t>The pipeline was therefore tested with a </a:t>
            </a:r>
            <a:r>
              <a:rPr lang="en-US" dirty="0"/>
              <a:t>1-node Cluster with 1 core and 6 GB of </a:t>
            </a:r>
            <a:r>
              <a:rPr lang="en-US" dirty="0" smtClean="0"/>
              <a:t>RAM. </a:t>
            </a:r>
          </a:p>
          <a:p>
            <a:r>
              <a:rPr lang="en-US" dirty="0" smtClean="0"/>
              <a:t>Please read the Readme.txt, in order to change the directory where you would like the .CSVs to be generated.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144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479687" y="5446107"/>
            <a:ext cx="2145407" cy="426117"/>
          </a:xfrm>
        </p:spPr>
        <p:txBody>
          <a:bodyPr/>
          <a:lstStyle/>
          <a:p>
            <a:r>
              <a:rPr lang="en-US" dirty="0">
                <a:solidFill>
                  <a:srgbClr val="FF2F5F"/>
                </a:solidFill>
              </a:rPr>
              <a:t>Data enrichment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C108B02-384E-464A-AC7D-9BAAC1CDBF1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546731" y="1959413"/>
            <a:ext cx="1423878" cy="394873"/>
          </a:xfrm>
        </p:spPr>
        <p:txBody>
          <a:bodyPr/>
          <a:lstStyle/>
          <a:p>
            <a:r>
              <a:rPr lang="en-US" dirty="0">
                <a:solidFill>
                  <a:srgbClr val="75B744"/>
                </a:solidFill>
              </a:rPr>
              <a:t>Integration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1AC9AAA-DDCE-1E41-9291-9C214C196A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407582" y="5514784"/>
            <a:ext cx="1419462" cy="431399"/>
          </a:xfrm>
        </p:spPr>
        <p:txBody>
          <a:bodyPr/>
          <a:lstStyle/>
          <a:p>
            <a:r>
              <a:rPr lang="en-US" dirty="0">
                <a:solidFill>
                  <a:srgbClr val="803B8D"/>
                </a:solidFill>
              </a:rPr>
              <a:t>Extraction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03194" y="1908987"/>
            <a:ext cx="1773344" cy="495726"/>
          </a:xfrm>
        </p:spPr>
        <p:txBody>
          <a:bodyPr/>
          <a:lstStyle/>
          <a:p>
            <a:r>
              <a:rPr lang="en-US" dirty="0">
                <a:solidFill>
                  <a:srgbClr val="00A08C"/>
                </a:solidFill>
              </a:rPr>
              <a:t>Normalization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562" y="5446107"/>
            <a:ext cx="1975582" cy="426117"/>
          </a:xfrm>
        </p:spPr>
        <p:txBody>
          <a:bodyPr/>
          <a:lstStyle/>
          <a:p>
            <a:r>
              <a:rPr lang="en-US" dirty="0">
                <a:solidFill>
                  <a:srgbClr val="FF9E2C"/>
                </a:solidFill>
              </a:rPr>
              <a:t>Pre-processing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EC045C-0BEE-DD43-BB9B-DFC7C62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292" y="221485"/>
            <a:ext cx="2523067" cy="60770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5B7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4951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97CFB4-2685-4854-ABD1-6022EFD0F5C3}"/>
              </a:ext>
            </a:extLst>
          </p:cNvPr>
          <p:cNvSpPr txBox="1"/>
          <p:nvPr/>
        </p:nvSpPr>
        <p:spPr>
          <a:xfrm>
            <a:off x="124324" y="299806"/>
            <a:ext cx="4488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en-US" sz="4000" b="1" dirty="0">
                <a:solidFill>
                  <a:srgbClr val="FF9E2C"/>
                </a:solidFill>
                <a:latin typeface="Arial" panose="020B0604020202020204"/>
              </a:rPr>
              <a:t>1. Pre-processing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D9B3A-0E4A-4C2F-AFC5-947E54A50B12}"/>
              </a:ext>
            </a:extLst>
          </p:cNvPr>
          <p:cNvSpPr txBox="1"/>
          <p:nvPr/>
        </p:nvSpPr>
        <p:spPr>
          <a:xfrm>
            <a:off x="5667828" y="4430155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Pivoting</a:t>
            </a:r>
            <a:endParaRPr lang="en-CH" sz="16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7D213-2E7A-4347-964F-5A352BC9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47" y="4835968"/>
            <a:ext cx="5567458" cy="1022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6E9E8-D238-4D74-ACFB-87C672F01750}"/>
              </a:ext>
            </a:extLst>
          </p:cNvPr>
          <p:cNvSpPr txBox="1"/>
          <p:nvPr/>
        </p:nvSpPr>
        <p:spPr>
          <a:xfrm>
            <a:off x="603443" y="1308894"/>
            <a:ext cx="5112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Initial state of input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is semi-structured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Each row represents one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There are 2 attributes that could be used as index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7A57D-AB0E-4DF9-BBDE-6C9526F0420A}"/>
              </a:ext>
            </a:extLst>
          </p:cNvPr>
          <p:cNvSpPr txBox="1"/>
          <p:nvPr/>
        </p:nvSpPr>
        <p:spPr>
          <a:xfrm>
            <a:off x="677334" y="3113898"/>
            <a:ext cx="65546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Importing JSON as </a:t>
            </a:r>
            <a:r>
              <a:rPr lang="en-GB" sz="1600" dirty="0" err="1"/>
              <a:t>DataFrame</a:t>
            </a:r>
            <a:r>
              <a:rPr lang="en-GB" sz="1600" dirty="0"/>
              <a:t> to Spark, then to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Pivoting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Renaming ID to _id, not to have issues while importing from Excel</a:t>
            </a:r>
            <a:endParaRPr lang="en-CH" sz="16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863C7D-2160-4C83-80E7-147F44997C98}"/>
              </a:ext>
            </a:extLst>
          </p:cNvPr>
          <p:cNvSpPr/>
          <p:nvPr/>
        </p:nvSpPr>
        <p:spPr>
          <a:xfrm>
            <a:off x="5884900" y="5181600"/>
            <a:ext cx="592100" cy="3170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7A9155-86A6-4345-84AD-96FA5679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64" y="4835968"/>
            <a:ext cx="5486875" cy="1143099"/>
          </a:xfrm>
          <a:prstGeom prst="rect">
            <a:avLst/>
          </a:prstGeom>
        </p:spPr>
      </p:pic>
      <p:graphicFrame>
        <p:nvGraphicFramePr>
          <p:cNvPr id="13" name="Diagramm 12"/>
          <p:cNvGraphicFramePr/>
          <p:nvPr>
            <p:extLst>
              <p:ext uri="{D42A27DB-BD31-4B8C-83A1-F6EECF244321}">
                <p14:modId xmlns:p14="http://schemas.microsoft.com/office/powerpoint/2010/main" val="3445422970"/>
              </p:ext>
            </p:extLst>
          </p:nvPr>
        </p:nvGraphicFramePr>
        <p:xfrm>
          <a:off x="5884900" y="1718630"/>
          <a:ext cx="6193899" cy="32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CB247E-A0C2-4C90-8D8C-391E79C7D5FC}"/>
              </a:ext>
            </a:extLst>
          </p:cNvPr>
          <p:cNvSpPr txBox="1"/>
          <p:nvPr/>
        </p:nvSpPr>
        <p:spPr>
          <a:xfrm>
            <a:off x="171450" y="278545"/>
            <a:ext cx="41472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A08C"/>
                </a:solidFill>
                <a:latin typeface="Arial" panose="020B0604020202020204"/>
              </a:rPr>
              <a:t>2. Normalization</a:t>
            </a:r>
            <a:endParaRPr lang="en-CH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5ECDA-9645-4D58-964D-B24994584782}"/>
              </a:ext>
            </a:extLst>
          </p:cNvPr>
          <p:cNvSpPr txBox="1"/>
          <p:nvPr/>
        </p:nvSpPr>
        <p:spPr>
          <a:xfrm>
            <a:off x="353646" y="1582340"/>
            <a:ext cx="34210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State after pre-processing</a:t>
            </a:r>
          </a:p>
          <a:p>
            <a:endParaRPr lang="en-GB" sz="16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Pandas </a:t>
            </a:r>
            <a:r>
              <a:rPr lang="en-GB" sz="1600" dirty="0" err="1"/>
              <a:t>DataFrame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Data is structured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Each row is a car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Each col is a variable/attribute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Variables are mostly categorical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087A1-F8CE-4BA9-97AB-C5AA52695A1A}"/>
              </a:ext>
            </a:extLst>
          </p:cNvPr>
          <p:cNvSpPr txBox="1"/>
          <p:nvPr/>
        </p:nvSpPr>
        <p:spPr>
          <a:xfrm>
            <a:off x="4409112" y="1582340"/>
            <a:ext cx="40863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/>
              <a:t>Normalizations</a:t>
            </a:r>
          </a:p>
          <a:p>
            <a:pPr algn="ctr"/>
            <a:endParaRPr lang="en-GB" sz="1600" u="sng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Translations GER=&gt;ENG: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BodyColorText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InteriorColorText</a:t>
            </a:r>
            <a:r>
              <a:rPr lang="en-GB" sz="1600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BodyTypeText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DriveTypeText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ConditionTypeText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TransmissionTypeText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 smtClean="0"/>
              <a:t>FuelTypeText</a:t>
            </a:r>
            <a:endParaRPr lang="en-GB" sz="1600" i="1" dirty="0" smtClean="0"/>
          </a:p>
          <a:p>
            <a:pPr lvl="1"/>
            <a:endParaRPr lang="en-GB" sz="1600" i="1" dirty="0"/>
          </a:p>
          <a:p>
            <a:pPr marL="342900" indent="-342900">
              <a:buFont typeface="+mj-lt"/>
              <a:buAutoNum type="arabicPeriod"/>
            </a:pPr>
            <a:r>
              <a:rPr lang="en-GB" sz="1600" dirty="0"/>
              <a:t>Formatting: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MakeText</a:t>
            </a:r>
            <a:r>
              <a:rPr lang="en-GB" sz="1600" dirty="0"/>
              <a:t>=&gt; title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/>
              <a:t>Properties</a:t>
            </a:r>
            <a:r>
              <a:rPr lang="en-GB" sz="1600" dirty="0"/>
              <a:t>: 4 steps, see next slide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 useBgFill="1">
        <p:nvSpPr>
          <p:cNvPr id="8" name="TextBox 7">
            <a:extLst>
              <a:ext uri="{FF2B5EF4-FFF2-40B4-BE49-F238E27FC236}">
                <a16:creationId xmlns:a16="http://schemas.microsoft.com/office/drawing/2014/main" id="{F67AABD9-F8B6-4A07-BAD5-A241A8AC6AF0}"/>
              </a:ext>
            </a:extLst>
          </p:cNvPr>
          <p:cNvSpPr txBox="1"/>
          <p:nvPr/>
        </p:nvSpPr>
        <p:spPr>
          <a:xfrm>
            <a:off x="8863568" y="1579670"/>
            <a:ext cx="3020291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u="sng" dirty="0"/>
              <a:t>Observations</a:t>
            </a:r>
          </a:p>
          <a:p>
            <a:pPr algn="ctr"/>
            <a:endParaRPr lang="en-GB" sz="1600" u="sng" dirty="0"/>
          </a:p>
          <a:p>
            <a:r>
              <a:rPr lang="en-GB" sz="1600" dirty="0"/>
              <a:t>Attributes </a:t>
            </a:r>
            <a:r>
              <a:rPr lang="en-GB" sz="1600" i="1" dirty="0" err="1"/>
              <a:t>Ccm</a:t>
            </a:r>
            <a:r>
              <a:rPr lang="en-GB" sz="1600" dirty="0"/>
              <a:t>, </a:t>
            </a:r>
            <a:r>
              <a:rPr lang="en-GB" sz="1600" i="1" dirty="0"/>
              <a:t>City</a:t>
            </a:r>
            <a:r>
              <a:rPr lang="en-GB" sz="1600" dirty="0"/>
              <a:t>, </a:t>
            </a:r>
            <a:r>
              <a:rPr lang="en-GB" sz="1600" i="1" dirty="0"/>
              <a:t>TypeName</a:t>
            </a:r>
            <a:r>
              <a:rPr lang="en-GB" sz="1600" dirty="0"/>
              <a:t>, </a:t>
            </a:r>
            <a:r>
              <a:rPr lang="en-GB" sz="1600" i="1" dirty="0" err="1"/>
              <a:t>ModelText</a:t>
            </a:r>
            <a:r>
              <a:rPr lang="en-GB" sz="1600" dirty="0"/>
              <a:t> will be normalized during the integration phase, as they will be merged into one attribute </a:t>
            </a:r>
            <a:r>
              <a:rPr lang="en-GB" sz="1600" dirty="0" smtClean="0"/>
              <a:t>directly</a:t>
            </a:r>
            <a:endParaRPr lang="en-CH" sz="1600" dirty="0"/>
          </a:p>
        </p:txBody>
      </p:sp>
      <p:graphicFrame>
        <p:nvGraphicFramePr>
          <p:cNvPr id="12" name="Diagramm 11"/>
          <p:cNvGraphicFramePr/>
          <p:nvPr>
            <p:extLst>
              <p:ext uri="{D42A27DB-BD31-4B8C-83A1-F6EECF244321}">
                <p14:modId xmlns:p14="http://schemas.microsoft.com/office/powerpoint/2010/main" val="2658936627"/>
              </p:ext>
            </p:extLst>
          </p:nvPr>
        </p:nvGraphicFramePr>
        <p:xfrm>
          <a:off x="1366982" y="5756560"/>
          <a:ext cx="8128000" cy="610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0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4092249" y="1456871"/>
            <a:ext cx="2841952" cy="108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/>
              <a:t>Step 1 – Remove </a:t>
            </a:r>
            <a:r>
              <a:rPr lang="en-GB" u="sng" dirty="0" smtClean="0"/>
              <a:t>“”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.replace('"', '')</a:t>
            </a:r>
          </a:p>
          <a:p>
            <a:r>
              <a:rPr lang="en-GB" dirty="0"/>
              <a:t>‘ “Ab MFK” ‘=&gt; ‘Ab MFK’</a:t>
            </a:r>
            <a:endParaRPr lang="de-CH" dirty="0"/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6573C1E0-1A11-4323-B24A-A07B92C5F01E}"/>
              </a:ext>
            </a:extLst>
          </p:cNvPr>
          <p:cNvSpPr txBox="1"/>
          <p:nvPr/>
        </p:nvSpPr>
        <p:spPr>
          <a:xfrm>
            <a:off x="171450" y="278545"/>
            <a:ext cx="7250703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A08C"/>
                </a:solidFill>
                <a:latin typeface="Arial" panose="020B0604020202020204"/>
              </a:rPr>
              <a:t>2. Normalization …continued</a:t>
            </a:r>
            <a:endParaRPr lang="en-CH" sz="4000" dirty="0"/>
          </a:p>
        </p:txBody>
      </p:sp>
      <p:sp useBgFill="1">
        <p:nvSpPr>
          <p:cNvPr id="6" name="TextBox 5">
            <a:extLst>
              <a:ext uri="{FF2B5EF4-FFF2-40B4-BE49-F238E27FC236}">
                <a16:creationId xmlns:a16="http://schemas.microsoft.com/office/drawing/2014/main" id="{8BCF1021-24E7-4640-8178-D758CDCBF494}"/>
              </a:ext>
            </a:extLst>
          </p:cNvPr>
          <p:cNvSpPr txBox="1"/>
          <p:nvPr/>
        </p:nvSpPr>
        <p:spPr>
          <a:xfrm>
            <a:off x="256473" y="1092810"/>
            <a:ext cx="332764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…</a:t>
            </a:r>
            <a:endParaRPr lang="en-GB" sz="1600" dirty="0"/>
          </a:p>
          <a:p>
            <a:r>
              <a:rPr lang="en-GB" sz="1600" dirty="0"/>
              <a:t>2.  Formatting: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Properties: 4 steps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2309657" y="2836397"/>
            <a:ext cx="6407136" cy="1155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/>
              <a:t>Step 2 – Remove spaces after </a:t>
            </a:r>
            <a:r>
              <a:rPr lang="en-GB" u="sng" dirty="0" smtClean="0"/>
              <a:t>‘</a:t>
            </a:r>
            <a:r>
              <a:rPr lang="en-US" u="sng" dirty="0" smtClean="0"/>
              <a:t>,’</a:t>
            </a:r>
            <a:r>
              <a:rPr lang="en-GB" u="sng" dirty="0" smtClean="0"/>
              <a:t> and </a:t>
            </a:r>
            <a:r>
              <a:rPr lang="en-GB" u="sng" dirty="0"/>
              <a:t>split by </a:t>
            </a:r>
            <a:r>
              <a:rPr lang="en-GB" u="sng" dirty="0" smtClean="0"/>
              <a:t>commas</a:t>
            </a:r>
            <a:endParaRPr lang="en-GB" u="sng" dirty="0"/>
          </a:p>
          <a:p>
            <a:r>
              <a:rPr lang="en-GB" dirty="0"/>
              <a:t>.strip(' ').split</a:t>
            </a:r>
            <a:r>
              <a:rPr lang="en-GB" dirty="0" smtClean="0"/>
              <a:t>(‘,’)</a:t>
            </a:r>
            <a:endParaRPr lang="en-GB" dirty="0"/>
          </a:p>
          <a:p>
            <a:r>
              <a:rPr lang="en-GB" dirty="0"/>
              <a:t>‘Ab MFK, </a:t>
            </a:r>
            <a:r>
              <a:rPr lang="en-GB" dirty="0" err="1"/>
              <a:t>Rennwagen</a:t>
            </a:r>
            <a:r>
              <a:rPr lang="en-GB" dirty="0"/>
              <a:t>’=&gt; [‘Ab MFK’,‘</a:t>
            </a:r>
            <a:r>
              <a:rPr lang="en-GB" dirty="0" err="1"/>
              <a:t>Rennwagen</a:t>
            </a:r>
            <a:r>
              <a:rPr lang="en-GB" dirty="0"/>
              <a:t>’]</a:t>
            </a:r>
            <a:br>
              <a:rPr lang="en-GB" dirty="0"/>
            </a:br>
            <a:endParaRPr lang="en-CH" dirty="0"/>
          </a:p>
        </p:txBody>
      </p:sp>
      <p:sp>
        <p:nvSpPr>
          <p:cNvPr id="12" name="Abgerundetes Rechteck 11"/>
          <p:cNvSpPr/>
          <p:nvPr/>
        </p:nvSpPr>
        <p:spPr>
          <a:xfrm>
            <a:off x="2192175" y="4283467"/>
            <a:ext cx="6642100" cy="804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/>
              <a:t>Step 3 – Translate:</a:t>
            </a:r>
          </a:p>
          <a:p>
            <a:r>
              <a:rPr lang="en-GB" dirty="0"/>
              <a:t>[‘Ab MFK’,‘</a:t>
            </a:r>
            <a:r>
              <a:rPr lang="en-GB" dirty="0" err="1"/>
              <a:t>Rennwagen</a:t>
            </a:r>
            <a:r>
              <a:rPr lang="en-GB" dirty="0" smtClean="0"/>
              <a:t>’]=&gt;[‘</a:t>
            </a:r>
            <a:r>
              <a:rPr lang="en-GB" dirty="0"/>
              <a:t>freshly </a:t>
            </a:r>
            <a:r>
              <a:rPr lang="en-GB" dirty="0" err="1"/>
              <a:t>serviced’,‘racing</a:t>
            </a:r>
            <a:r>
              <a:rPr lang="en-GB" dirty="0"/>
              <a:t> car’]</a:t>
            </a:r>
            <a:endParaRPr lang="de-CH" dirty="0"/>
          </a:p>
        </p:txBody>
      </p:sp>
      <p:sp>
        <p:nvSpPr>
          <p:cNvPr id="13" name="Abgerundetes Rechteck 12"/>
          <p:cNvSpPr/>
          <p:nvPr/>
        </p:nvSpPr>
        <p:spPr>
          <a:xfrm>
            <a:off x="2004253" y="5380854"/>
            <a:ext cx="7017943" cy="1107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u="sng" dirty="0"/>
              <a:t>Step 4 – Produce a joined </a:t>
            </a:r>
            <a:r>
              <a:rPr lang="en-GB" u="sng" dirty="0" smtClean="0"/>
              <a:t>string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 ', '.join(map(</a:t>
            </a:r>
            <a:r>
              <a:rPr lang="en-GB" dirty="0" err="1"/>
              <a:t>str</a:t>
            </a:r>
            <a:r>
              <a:rPr lang="en-GB" dirty="0"/>
              <a:t>, </a:t>
            </a:r>
            <a:r>
              <a:rPr lang="en-GB" dirty="0" err="1"/>
              <a:t>normalizedProperties.iloc</a:t>
            </a:r>
            <a:r>
              <a:rPr lang="en-GB" dirty="0"/>
              <a:t>[index])</a:t>
            </a:r>
          </a:p>
          <a:p>
            <a:r>
              <a:rPr lang="en-GB" dirty="0"/>
              <a:t>[‘freshly </a:t>
            </a:r>
            <a:r>
              <a:rPr lang="en-GB" dirty="0" err="1"/>
              <a:t>serviced’,‘racing</a:t>
            </a:r>
            <a:r>
              <a:rPr lang="en-GB" dirty="0"/>
              <a:t> car’] =&gt; ‘freshly serviced, racing car’</a:t>
            </a:r>
            <a:br>
              <a:rPr lang="en-GB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706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1E213-4F6D-48CF-9C9E-EF831C6ABD6E}"/>
              </a:ext>
            </a:extLst>
          </p:cNvPr>
          <p:cNvSpPr txBox="1"/>
          <p:nvPr/>
        </p:nvSpPr>
        <p:spPr>
          <a:xfrm>
            <a:off x="150862" y="300441"/>
            <a:ext cx="3264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803B8D"/>
                </a:solidFill>
                <a:latin typeface="Arial" panose="020B0604020202020204"/>
              </a:rPr>
              <a:t>3. Extraction</a:t>
            </a:r>
            <a:endParaRPr lang="en-CH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063B-4190-4B41-874F-3924244B5112}"/>
              </a:ext>
            </a:extLst>
          </p:cNvPr>
          <p:cNvSpPr txBox="1"/>
          <p:nvPr/>
        </p:nvSpPr>
        <p:spPr>
          <a:xfrm>
            <a:off x="363585" y="1482587"/>
            <a:ext cx="7814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u="sng" dirty="0" smtClean="0"/>
              <a:t>Extractions</a:t>
            </a:r>
          </a:p>
          <a:p>
            <a:endParaRPr lang="en-GB" sz="16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/>
              <a:t>e</a:t>
            </a:r>
            <a:r>
              <a:rPr lang="en-GB" sz="1600" i="1" dirty="0" err="1" smtClean="0"/>
              <a:t>ntity_id</a:t>
            </a:r>
            <a:r>
              <a:rPr lang="en-GB" sz="1600" dirty="0" smtClean="0"/>
              <a:t> into </a:t>
            </a:r>
            <a:r>
              <a:rPr lang="en-GB" sz="1600" i="1" dirty="0" smtClean="0"/>
              <a:t>_id</a:t>
            </a:r>
            <a:endParaRPr lang="en-GB" sz="16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 smtClean="0"/>
              <a:t>ConsumptionTotalText</a:t>
            </a:r>
            <a:r>
              <a:rPr lang="en-GB" sz="1600" dirty="0" smtClean="0"/>
              <a:t> (</a:t>
            </a:r>
            <a:r>
              <a:rPr lang="en-GB" sz="1600" dirty="0" err="1" smtClean="0"/>
              <a:t>splitted</a:t>
            </a:r>
            <a:r>
              <a:rPr lang="en-GB" sz="1600" dirty="0" smtClean="0"/>
              <a:t>) into:</a:t>
            </a:r>
          </a:p>
          <a:p>
            <a:pPr lvl="1"/>
            <a:r>
              <a:rPr lang="en-GB" sz="1600" i="1" dirty="0" smtClean="0"/>
              <a:t>extracted-value-</a:t>
            </a:r>
            <a:r>
              <a:rPr lang="en-GB" sz="1600" i="1" dirty="0" err="1" smtClean="0"/>
              <a:t>ConsumptionTotalText</a:t>
            </a:r>
            <a:endParaRPr lang="en-GB" sz="1600" dirty="0" smtClean="0"/>
          </a:p>
          <a:p>
            <a:pPr lvl="1"/>
            <a:r>
              <a:rPr lang="en-GB" sz="1600" dirty="0"/>
              <a:t>&amp;</a:t>
            </a:r>
            <a:r>
              <a:rPr lang="en-GB" sz="1600" dirty="0" smtClean="0"/>
              <a:t> </a:t>
            </a:r>
            <a:r>
              <a:rPr lang="en-GB" sz="1600" i="1" dirty="0" smtClean="0"/>
              <a:t>extracted-unit-</a:t>
            </a:r>
            <a:r>
              <a:rPr lang="en-GB" sz="1600" i="1" dirty="0" err="1" smtClean="0"/>
              <a:t>ConsumptionTotalText</a:t>
            </a:r>
            <a:r>
              <a:rPr lang="en-GB" sz="1600" dirty="0" smtClean="0"/>
              <a:t>'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smtClean="0"/>
              <a:t>City</a:t>
            </a:r>
            <a:r>
              <a:rPr lang="en-GB" sz="1600" dirty="0" smtClean="0"/>
              <a:t>=&gt;</a:t>
            </a:r>
            <a:r>
              <a:rPr lang="en-GB" sz="1600" i="1" dirty="0" err="1" smtClean="0"/>
              <a:t>countryCode</a:t>
            </a:r>
            <a:r>
              <a:rPr lang="en-GB" sz="1600" dirty="0" smtClean="0"/>
              <a:t> + </a:t>
            </a:r>
            <a:r>
              <a:rPr lang="en-GB" sz="1600" i="1" dirty="0" err="1" smtClean="0"/>
              <a:t>countryFull</a:t>
            </a:r>
            <a:r>
              <a:rPr lang="en-GB" sz="1600" dirty="0" smtClean="0"/>
              <a:t>=&gt;</a:t>
            </a:r>
            <a:r>
              <a:rPr lang="en-GB" sz="1600" i="1" dirty="0" smtClean="0"/>
              <a:t>LHD/RHD</a:t>
            </a:r>
            <a:r>
              <a:rPr lang="en-GB" sz="1600" dirty="0" smtClean="0"/>
              <a:t>:</a:t>
            </a:r>
            <a:endParaRPr lang="en-GB" sz="1600" dirty="0"/>
          </a:p>
          <a:p>
            <a:pPr lvl="1"/>
            <a:r>
              <a:rPr lang="en-GB" sz="1600" dirty="0" smtClean="0"/>
              <a:t>	-Extracted </a:t>
            </a:r>
            <a:r>
              <a:rPr lang="en-GB" sz="1600" i="1" dirty="0" err="1" smtClean="0"/>
              <a:t>countryCode</a:t>
            </a:r>
            <a:r>
              <a:rPr lang="en-GB" sz="1600" dirty="0" smtClean="0"/>
              <a:t> and </a:t>
            </a:r>
            <a:r>
              <a:rPr lang="en-GB" sz="1600" i="1" dirty="0" err="1" smtClean="0"/>
              <a:t>countryFull</a:t>
            </a:r>
            <a:r>
              <a:rPr lang="en-GB" sz="1600" dirty="0" smtClean="0"/>
              <a:t> (country full name)</a:t>
            </a:r>
          </a:p>
          <a:p>
            <a:pPr lvl="1"/>
            <a:r>
              <a:rPr lang="en-GB" sz="1600" dirty="0" smtClean="0"/>
              <a:t>	 by finding the location of the city through </a:t>
            </a:r>
            <a:r>
              <a:rPr lang="en-GB" sz="1600" dirty="0" err="1" smtClean="0"/>
              <a:t>G</a:t>
            </a:r>
            <a:r>
              <a:rPr lang="en-GB" sz="1600" dirty="0" err="1" smtClean="0"/>
              <a:t>eoPy</a:t>
            </a:r>
            <a:r>
              <a:rPr lang="en-GB" sz="1600" dirty="0" smtClean="0"/>
              <a:t>.</a:t>
            </a:r>
          </a:p>
          <a:p>
            <a:pPr lvl="1"/>
            <a:r>
              <a:rPr lang="en-GB" sz="1600" dirty="0" smtClean="0"/>
              <a:t>	-Extracted </a:t>
            </a:r>
            <a:r>
              <a:rPr lang="en-GB" sz="1600" i="1" dirty="0" smtClean="0"/>
              <a:t>drive</a:t>
            </a:r>
            <a:r>
              <a:rPr lang="en-GB" sz="1600" dirty="0" smtClean="0"/>
              <a:t> attribute by comparing each car’s</a:t>
            </a:r>
          </a:p>
          <a:p>
            <a:pPr lvl="1"/>
            <a:r>
              <a:rPr lang="en-GB" sz="1600" dirty="0"/>
              <a:t>	</a:t>
            </a:r>
            <a:r>
              <a:rPr lang="en-GB" sz="1600" dirty="0" smtClean="0"/>
              <a:t> country with a list of LHD countries (see </a:t>
            </a:r>
            <a:r>
              <a:rPr lang="en-GB" sz="1600" i="1" dirty="0" smtClean="0"/>
              <a:t>countriesLHD.csv</a:t>
            </a:r>
            <a:r>
              <a:rPr lang="en-GB" sz="1600" dirty="0" smtClean="0"/>
              <a:t>)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i="1" dirty="0" err="1" smtClean="0"/>
              <a:t>mileage_unit</a:t>
            </a:r>
            <a:r>
              <a:rPr lang="en-GB" sz="1600" dirty="0" smtClean="0"/>
              <a:t> = ‘</a:t>
            </a:r>
            <a:r>
              <a:rPr lang="en-GB" sz="1600" dirty="0" err="1" smtClean="0"/>
              <a:t>kilometer</a:t>
            </a:r>
            <a:r>
              <a:rPr lang="en-GB" sz="1600" dirty="0" smtClean="0"/>
              <a:t>’ #manually entered, not extracted from any col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6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1600" dirty="0"/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3910041997"/>
              </p:ext>
            </p:extLst>
          </p:nvPr>
        </p:nvGraphicFramePr>
        <p:xfrm>
          <a:off x="1284777" y="5132129"/>
          <a:ext cx="8128000" cy="610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04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1E213-4F6D-48CF-9C9E-EF831C6ABD6E}"/>
              </a:ext>
            </a:extLst>
          </p:cNvPr>
          <p:cNvSpPr txBox="1"/>
          <p:nvPr/>
        </p:nvSpPr>
        <p:spPr>
          <a:xfrm>
            <a:off x="150862" y="189865"/>
            <a:ext cx="3405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4000" b="1" dirty="0" smtClean="0">
                <a:solidFill>
                  <a:srgbClr val="75B744"/>
                </a:solidFill>
                <a:latin typeface="Arial" panose="020B0604020202020204"/>
              </a:rPr>
              <a:t>4.</a:t>
            </a: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03B8D"/>
                </a:solidFill>
                <a:effectLst/>
                <a:uLnTx/>
                <a:uFillTx/>
                <a:latin typeface="Arial" panose="020B0604020202020204"/>
              </a:rPr>
              <a:t> </a:t>
            </a:r>
            <a:r>
              <a:rPr lang="en-US" sz="4000" b="1" dirty="0">
                <a:solidFill>
                  <a:srgbClr val="75B744"/>
                </a:solidFill>
                <a:latin typeface="Arial" panose="020B0604020202020204"/>
              </a:rPr>
              <a:t>Integration</a:t>
            </a:r>
            <a:endParaRPr lang="en-CH" sz="4000" b="1" dirty="0">
              <a:solidFill>
                <a:srgbClr val="75B744"/>
              </a:solidFill>
              <a:latin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063B-4190-4B41-874F-3924244B5112}"/>
              </a:ext>
            </a:extLst>
          </p:cNvPr>
          <p:cNvSpPr txBox="1"/>
          <p:nvPr/>
        </p:nvSpPr>
        <p:spPr>
          <a:xfrm>
            <a:off x="373744" y="1989664"/>
            <a:ext cx="914481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GB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TypeName</a:t>
            </a:r>
            <a:r>
              <a:rPr lang="en-GB" sz="1600" noProof="0" dirty="0" smtClean="0">
                <a:solidFill>
                  <a:prstClr val="black"/>
                </a:solidFill>
                <a:latin typeface="Trebuchet MS" panose="020B0603020202020204"/>
              </a:rPr>
              <a:t>=</a:t>
            </a:r>
            <a:r>
              <a:rPr lang="en-US" sz="1600" dirty="0">
                <a:solidFill>
                  <a:prstClr val="black"/>
                </a:solidFill>
              </a:rPr>
              <a:t>&gt; </a:t>
            </a:r>
            <a:r>
              <a:rPr lang="en-US" sz="1600" i="1" dirty="0" err="1">
                <a:solidFill>
                  <a:prstClr val="black"/>
                </a:solidFill>
              </a:rPr>
              <a:t>model_variant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smtClean="0">
                <a:solidFill>
                  <a:prstClr val="black"/>
                </a:solidFill>
              </a:rPr>
              <a:t>normalize(</a:t>
            </a:r>
            <a:r>
              <a:rPr lang="en-US" sz="1600" i="1" dirty="0" err="1" smtClean="0">
                <a:solidFill>
                  <a:prstClr val="black"/>
                </a:solidFill>
              </a:rPr>
              <a:t>TypeName</a:t>
            </a:r>
            <a:r>
              <a:rPr lang="en-US" sz="1600" dirty="0" smtClean="0">
                <a:solidFill>
                  <a:prstClr val="black"/>
                </a:solidFill>
              </a:rPr>
              <a:t> – </a:t>
            </a:r>
            <a:r>
              <a:rPr lang="en-US" sz="1600" i="1" dirty="0" err="1" smtClean="0">
                <a:solidFill>
                  <a:prstClr val="black"/>
                </a:solidFill>
              </a:rPr>
              <a:t>ModelText</a:t>
            </a:r>
            <a:r>
              <a:rPr lang="en-US" sz="1600" dirty="0" smtClean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prstClr val="black"/>
                </a:solidFill>
              </a:rPr>
              <a:t>Ccm</a:t>
            </a:r>
            <a:r>
              <a:rPr lang="en-US" sz="1600" dirty="0" smtClean="0">
                <a:solidFill>
                  <a:prstClr val="black"/>
                </a:solidFill>
              </a:rPr>
              <a:t> + </a:t>
            </a:r>
            <a:r>
              <a:rPr lang="en-US" sz="1600" i="1" dirty="0" smtClean="0">
                <a:solidFill>
                  <a:prstClr val="black"/>
                </a:solidFill>
              </a:rPr>
              <a:t>City</a:t>
            </a:r>
            <a:r>
              <a:rPr lang="en-US" sz="1600" dirty="0" smtClean="0">
                <a:solidFill>
                  <a:prstClr val="black"/>
                </a:solidFill>
              </a:rPr>
              <a:t>=&gt;</a:t>
            </a:r>
            <a:r>
              <a:rPr lang="en-US" sz="1600" i="1" dirty="0" smtClean="0">
                <a:solidFill>
                  <a:prstClr val="black"/>
                </a:solidFill>
              </a:rPr>
              <a:t>city</a:t>
            </a:r>
            <a:r>
              <a:rPr lang="en-US" sz="1600" dirty="0" smtClean="0">
                <a:solidFill>
                  <a:prstClr val="black"/>
                </a:solidFill>
              </a:rPr>
              <a:t> (there are rows of target data with postal code preceding city name)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1" dirty="0" err="1" smtClean="0">
                <a:solidFill>
                  <a:prstClr val="black"/>
                </a:solidFill>
              </a:rPr>
              <a:t>Ccm</a:t>
            </a:r>
            <a:r>
              <a:rPr lang="en-US" sz="1600" dirty="0" smtClean="0">
                <a:solidFill>
                  <a:prstClr val="black"/>
                </a:solidFill>
              </a:rPr>
              <a:t>=&gt;</a:t>
            </a:r>
            <a:r>
              <a:rPr lang="en-US" sz="1600" i="1" dirty="0" smtClean="0">
                <a:solidFill>
                  <a:prstClr val="black"/>
                </a:solidFill>
              </a:rPr>
              <a:t>zip</a:t>
            </a:r>
            <a:r>
              <a:rPr lang="en-US" sz="1600" dirty="0" smtClean="0">
                <a:solidFill>
                  <a:prstClr val="black"/>
                </a:solidFill>
              </a:rPr>
              <a:t> (target data has names of cities in zip attribute, I assumed they are wrong)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prstClr val="black"/>
                </a:solidFill>
              </a:rPr>
              <a:t>Deleted attributes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u="sng" dirty="0" smtClean="0">
              <a:solidFill>
                <a:prstClr val="black"/>
              </a:solidFill>
            </a:endParaRPr>
          </a:p>
          <a:p>
            <a:pPr lvl="1"/>
            <a:r>
              <a:rPr lang="en-US" sz="1600" i="1" dirty="0">
                <a:solidFill>
                  <a:prstClr val="black"/>
                </a:solidFill>
              </a:rPr>
              <a:t>	 </a:t>
            </a:r>
            <a:r>
              <a:rPr lang="en-US" sz="1600" i="1" dirty="0" smtClean="0">
                <a:solidFill>
                  <a:prstClr val="black"/>
                </a:solidFill>
              </a:rPr>
              <a:t>           _id, </a:t>
            </a:r>
            <a:r>
              <a:rPr lang="en-US" sz="1600" i="1" dirty="0" err="1" smtClean="0">
                <a:solidFill>
                  <a:prstClr val="black"/>
                </a:solidFill>
              </a:rPr>
              <a:t>Ccm</a:t>
            </a:r>
            <a:r>
              <a:rPr lang="en-US" sz="1600" i="1" dirty="0" smtClean="0">
                <a:solidFill>
                  <a:prstClr val="black"/>
                </a:solidFill>
              </a:rPr>
              <a:t>, City, </a:t>
            </a:r>
            <a:r>
              <a:rPr lang="en-US" sz="1600" i="1" dirty="0" err="1" smtClean="0">
                <a:solidFill>
                  <a:prstClr val="black"/>
                </a:solidFill>
              </a:rPr>
              <a:t>ModelTypeText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TypeName</a:t>
            </a:r>
            <a:r>
              <a:rPr lang="en-US" sz="1600" i="1" dirty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TypeNameFull</a:t>
            </a:r>
            <a:r>
              <a:rPr lang="en-US" sz="1600" i="1" dirty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entity_id</a:t>
            </a:r>
            <a:r>
              <a:rPr lang="en-US" sz="1600" i="1" dirty="0" smtClean="0">
                <a:solidFill>
                  <a:prstClr val="black"/>
                </a:solidFill>
              </a:rPr>
              <a:t>,</a:t>
            </a:r>
          </a:p>
          <a:p>
            <a:pPr lvl="3"/>
            <a:r>
              <a:rPr lang="en-US" sz="1600" i="1" dirty="0" smtClean="0">
                <a:solidFill>
                  <a:prstClr val="black"/>
                </a:solidFill>
              </a:rPr>
              <a:t>     </a:t>
            </a:r>
            <a:r>
              <a:rPr lang="en-US" sz="1600" i="1" dirty="0" err="1" smtClean="0">
                <a:solidFill>
                  <a:prstClr val="black"/>
                </a:solidFill>
              </a:rPr>
              <a:t>ConsumptionTotalText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countryFull</a:t>
            </a:r>
            <a:r>
              <a:rPr lang="en-US" sz="1600" i="1" dirty="0">
                <a:solidFill>
                  <a:prstClr val="black"/>
                </a:solidFill>
              </a:rPr>
              <a:t>, </a:t>
            </a:r>
            <a:r>
              <a:rPr lang="en-US" sz="1600" i="1" dirty="0" smtClean="0">
                <a:solidFill>
                  <a:prstClr val="black"/>
                </a:solidFill>
              </a:rPr>
              <a:t>extracted-value-</a:t>
            </a:r>
            <a:r>
              <a:rPr lang="en-US" sz="1600" i="1" dirty="0" err="1" smtClean="0">
                <a:solidFill>
                  <a:prstClr val="black"/>
                </a:solidFill>
              </a:rPr>
              <a:t>ConsumptionTotalText</a:t>
            </a:r>
            <a:r>
              <a:rPr lang="en-US" sz="1600" i="1" dirty="0" smtClean="0">
                <a:solidFill>
                  <a:prstClr val="black"/>
                </a:solidFill>
              </a:rPr>
              <a:t>,</a:t>
            </a:r>
          </a:p>
          <a:p>
            <a:pPr lvl="3"/>
            <a:r>
              <a:rPr lang="en-US" sz="1600" i="1" dirty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    </a:t>
            </a:r>
            <a:r>
              <a:rPr lang="en-US" sz="1600" i="1" dirty="0" err="1" smtClean="0">
                <a:solidFill>
                  <a:prstClr val="black"/>
                </a:solidFill>
              </a:rPr>
              <a:t>TransmissionTypeText</a:t>
            </a:r>
            <a:r>
              <a:rPr lang="en-US" sz="1600" i="1" dirty="0" smtClean="0">
                <a:solidFill>
                  <a:prstClr val="black"/>
                </a:solidFill>
              </a:rPr>
              <a:t>, Seats, Properties, </a:t>
            </a:r>
            <a:r>
              <a:rPr lang="en-US" sz="1600" i="1" dirty="0" err="1" smtClean="0">
                <a:solidFill>
                  <a:prstClr val="black"/>
                </a:solidFill>
              </a:rPr>
              <a:t>InteriorColorText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Hp</a:t>
            </a:r>
            <a:r>
              <a:rPr lang="en-US" sz="1600" i="1" dirty="0" smtClean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FuelTypeText</a:t>
            </a:r>
            <a:r>
              <a:rPr lang="en-US" sz="1600" i="1" dirty="0" smtClean="0">
                <a:solidFill>
                  <a:prstClr val="black"/>
                </a:solidFill>
              </a:rPr>
              <a:t>,</a:t>
            </a:r>
          </a:p>
          <a:p>
            <a:pPr lvl="3"/>
            <a:r>
              <a:rPr lang="en-US" sz="1600" i="1" dirty="0">
                <a:solidFill>
                  <a:prstClr val="black"/>
                </a:solidFill>
              </a:rPr>
              <a:t> </a:t>
            </a:r>
            <a:r>
              <a:rPr lang="en-US" sz="1600" i="1" dirty="0" smtClean="0">
                <a:solidFill>
                  <a:prstClr val="black"/>
                </a:solidFill>
              </a:rPr>
              <a:t>    </a:t>
            </a:r>
            <a:r>
              <a:rPr lang="en-US" sz="1600" i="1" dirty="0" err="1" smtClean="0">
                <a:solidFill>
                  <a:prstClr val="black"/>
                </a:solidFill>
              </a:rPr>
              <a:t>DriveTypeText</a:t>
            </a:r>
            <a:r>
              <a:rPr lang="en-US" sz="1600" i="1" dirty="0" smtClean="0">
                <a:solidFill>
                  <a:prstClr val="black"/>
                </a:solidFill>
              </a:rPr>
              <a:t>, Doors</a:t>
            </a:r>
            <a:r>
              <a:rPr lang="en-US" sz="1600" i="1" dirty="0">
                <a:solidFill>
                  <a:prstClr val="black"/>
                </a:solidFill>
              </a:rPr>
              <a:t>, </a:t>
            </a:r>
            <a:r>
              <a:rPr lang="en-US" sz="1600" i="1" dirty="0" err="1" smtClean="0">
                <a:solidFill>
                  <a:prstClr val="black"/>
                </a:solidFill>
              </a:rPr>
              <a:t>ConsumptionRatingText</a:t>
            </a:r>
            <a:r>
              <a:rPr lang="en-US" sz="1600" i="1" dirty="0">
                <a:solidFill>
                  <a:prstClr val="black"/>
                </a:solidFill>
              </a:rPr>
              <a:t>, </a:t>
            </a:r>
            <a:r>
              <a:rPr lang="en-US" sz="1600" i="1" dirty="0" smtClean="0">
                <a:solidFill>
                  <a:prstClr val="black"/>
                </a:solidFill>
              </a:rPr>
              <a:t>Co2EmissionText</a:t>
            </a:r>
          </a:p>
          <a:p>
            <a:pPr lvl="3"/>
            <a:endParaRPr lang="en-US" sz="1600" i="1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prstClr val="black"/>
                </a:solidFill>
              </a:rPr>
              <a:t>Renamed attributes</a:t>
            </a:r>
          </a:p>
          <a:p>
            <a:pPr lvl="1"/>
            <a:endParaRPr lang="en-US" sz="1600" u="sng" dirty="0" smtClean="0">
              <a:solidFill>
                <a:prstClr val="black"/>
              </a:solidFill>
            </a:endParaRPr>
          </a:p>
          <a:p>
            <a:pPr lvl="1"/>
            <a:r>
              <a:rPr lang="en-US" sz="1600" i="1" dirty="0">
                <a:solidFill>
                  <a:prstClr val="black"/>
                </a:solidFill>
              </a:rPr>
              <a:t>"</a:t>
            </a:r>
            <a:r>
              <a:rPr lang="en-US" sz="1600" i="1" dirty="0" err="1" smtClean="0">
                <a:solidFill>
                  <a:prstClr val="black"/>
                </a:solidFill>
              </a:rPr>
              <a:t>BodyColorText</a:t>
            </a:r>
            <a:r>
              <a:rPr lang="en-US" sz="1600" i="1" dirty="0">
                <a:solidFill>
                  <a:prstClr val="black"/>
                </a:solidFill>
              </a:rPr>
              <a:t>": "color", "</a:t>
            </a:r>
            <a:r>
              <a:rPr lang="en-US" sz="1600" i="1" dirty="0" err="1">
                <a:solidFill>
                  <a:prstClr val="black"/>
                </a:solidFill>
              </a:rPr>
              <a:t>MakeText</a:t>
            </a:r>
            <a:r>
              <a:rPr lang="en-US" sz="1600" i="1" dirty="0">
                <a:solidFill>
                  <a:prstClr val="black"/>
                </a:solidFill>
              </a:rPr>
              <a:t>": "make", "</a:t>
            </a:r>
            <a:r>
              <a:rPr lang="en-US" sz="1600" i="1" dirty="0" err="1">
                <a:solidFill>
                  <a:prstClr val="black"/>
                </a:solidFill>
              </a:rPr>
              <a:t>BodyTypeText</a:t>
            </a:r>
            <a:r>
              <a:rPr lang="en-US" sz="1600" i="1" dirty="0">
                <a:solidFill>
                  <a:prstClr val="black"/>
                </a:solidFill>
              </a:rPr>
              <a:t>": "</a:t>
            </a:r>
            <a:r>
              <a:rPr lang="en-US" sz="1600" i="1" dirty="0" err="1">
                <a:solidFill>
                  <a:prstClr val="black"/>
                </a:solidFill>
              </a:rPr>
              <a:t>carType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  <a:endParaRPr lang="en-US" sz="1600" i="1" dirty="0">
              <a:solidFill>
                <a:prstClr val="black"/>
              </a:solidFill>
            </a:endParaRP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 err="1">
                <a:solidFill>
                  <a:prstClr val="black"/>
                </a:solidFill>
              </a:rPr>
              <a:t>ConditionTypeText</a:t>
            </a:r>
            <a:r>
              <a:rPr lang="en-US" sz="1600" i="1" dirty="0">
                <a:solidFill>
                  <a:prstClr val="black"/>
                </a:solidFill>
              </a:rPr>
              <a:t>": "condition", "</a:t>
            </a:r>
            <a:r>
              <a:rPr lang="en-US" sz="1600" i="1" dirty="0" err="1">
                <a:solidFill>
                  <a:prstClr val="black"/>
                </a:solidFill>
              </a:rPr>
              <a:t>ModelText</a:t>
            </a:r>
            <a:r>
              <a:rPr lang="en-US" sz="1600" i="1" dirty="0">
                <a:solidFill>
                  <a:prstClr val="black"/>
                </a:solidFill>
              </a:rPr>
              <a:t>": "model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 err="1" smtClean="0">
                <a:solidFill>
                  <a:prstClr val="black"/>
                </a:solidFill>
              </a:rPr>
              <a:t>ConsumptionRatingTest</a:t>
            </a:r>
            <a:r>
              <a:rPr lang="en-US" sz="1600" i="1" dirty="0" smtClean="0">
                <a:solidFill>
                  <a:prstClr val="black"/>
                </a:solidFill>
              </a:rPr>
              <a:t>": "</a:t>
            </a:r>
            <a:r>
              <a:rPr lang="en-US" sz="1600" i="1" dirty="0" err="1" smtClean="0">
                <a:solidFill>
                  <a:prstClr val="black"/>
                </a:solidFill>
              </a:rPr>
              <a:t>Energy_label</a:t>
            </a:r>
            <a:r>
              <a:rPr lang="en-US" sz="1600" i="1" dirty="0" smtClean="0">
                <a:solidFill>
                  <a:prstClr val="black"/>
                </a:solidFill>
              </a:rPr>
              <a:t>", "</a:t>
            </a:r>
            <a:r>
              <a:rPr lang="en-US" sz="1600" i="1" dirty="0" err="1" smtClean="0">
                <a:solidFill>
                  <a:prstClr val="black"/>
                </a:solidFill>
              </a:rPr>
              <a:t>FuelTypeText</a:t>
            </a:r>
            <a:r>
              <a:rPr lang="en-US" sz="1600" i="1" dirty="0" smtClean="0">
                <a:solidFill>
                  <a:prstClr val="black"/>
                </a:solidFill>
              </a:rPr>
              <a:t>": "</a:t>
            </a:r>
            <a:r>
              <a:rPr lang="en-US" sz="1600" i="1" dirty="0" err="1" smtClean="0">
                <a:solidFill>
                  <a:prstClr val="black"/>
                </a:solidFill>
              </a:rPr>
              <a:t>fuel_type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>
                <a:solidFill>
                  <a:prstClr val="black"/>
                </a:solidFill>
              </a:rPr>
              <a:t>extracted-unit-</a:t>
            </a:r>
            <a:r>
              <a:rPr lang="en-US" sz="1600" i="1" dirty="0" err="1">
                <a:solidFill>
                  <a:prstClr val="black"/>
                </a:solidFill>
              </a:rPr>
              <a:t>ConsumptionTotalText</a:t>
            </a:r>
            <a:r>
              <a:rPr lang="en-US" sz="1600" i="1" dirty="0">
                <a:solidFill>
                  <a:prstClr val="black"/>
                </a:solidFill>
              </a:rPr>
              <a:t>": "</a:t>
            </a:r>
            <a:r>
              <a:rPr lang="en-US" sz="1600" i="1" dirty="0" err="1">
                <a:solidFill>
                  <a:prstClr val="black"/>
                </a:solidFill>
              </a:rPr>
              <a:t>fuel_consumption_unit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  <a:endParaRPr lang="en-US" sz="1600" i="1" dirty="0">
              <a:solidFill>
                <a:prstClr val="black"/>
              </a:solidFill>
            </a:endParaRP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 err="1">
                <a:solidFill>
                  <a:prstClr val="black"/>
                </a:solidFill>
              </a:rPr>
              <a:t>InteriorColorText</a:t>
            </a:r>
            <a:r>
              <a:rPr lang="en-US" sz="1600" i="1" dirty="0">
                <a:solidFill>
                  <a:prstClr val="black"/>
                </a:solidFill>
              </a:rPr>
              <a:t>": "</a:t>
            </a:r>
            <a:r>
              <a:rPr lang="en-US" sz="1600" i="1" dirty="0" err="1">
                <a:solidFill>
                  <a:prstClr val="black"/>
                </a:solidFill>
              </a:rPr>
              <a:t>interior_color</a:t>
            </a:r>
            <a:r>
              <a:rPr lang="en-US" sz="1600" i="1" dirty="0">
                <a:solidFill>
                  <a:prstClr val="black"/>
                </a:solidFill>
              </a:rPr>
              <a:t>", "</a:t>
            </a:r>
            <a:r>
              <a:rPr lang="en-US" sz="1600" i="1" dirty="0" err="1">
                <a:solidFill>
                  <a:prstClr val="black"/>
                </a:solidFill>
              </a:rPr>
              <a:t>FirstRegMonth</a:t>
            </a:r>
            <a:r>
              <a:rPr lang="en-US" sz="1600" i="1" dirty="0">
                <a:solidFill>
                  <a:prstClr val="black"/>
                </a:solidFill>
              </a:rPr>
              <a:t>": "</a:t>
            </a:r>
            <a:r>
              <a:rPr lang="en-US" sz="1600" i="1" dirty="0" err="1">
                <a:solidFill>
                  <a:prstClr val="black"/>
                </a:solidFill>
              </a:rPr>
              <a:t>manufacture_month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  <a:endParaRPr lang="en-US" sz="1600" i="1" dirty="0">
              <a:solidFill>
                <a:prstClr val="black"/>
              </a:solidFill>
            </a:endParaRP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 err="1">
                <a:solidFill>
                  <a:prstClr val="black"/>
                </a:solidFill>
              </a:rPr>
              <a:t>FirstRegYear</a:t>
            </a:r>
            <a:r>
              <a:rPr lang="en-US" sz="1600" i="1" dirty="0">
                <a:solidFill>
                  <a:prstClr val="black"/>
                </a:solidFill>
              </a:rPr>
              <a:t>": "</a:t>
            </a:r>
            <a:r>
              <a:rPr lang="en-US" sz="1600" i="1" dirty="0" err="1">
                <a:solidFill>
                  <a:prstClr val="black"/>
                </a:solidFill>
              </a:rPr>
              <a:t>manufacture_year</a:t>
            </a:r>
            <a:r>
              <a:rPr lang="en-US" sz="1600" i="1" dirty="0">
                <a:solidFill>
                  <a:prstClr val="black"/>
                </a:solidFill>
              </a:rPr>
              <a:t>", "Co2EmissionText": "CO_2_emissions</a:t>
            </a:r>
            <a:r>
              <a:rPr lang="en-US" sz="1600" i="1" dirty="0" smtClean="0">
                <a:solidFill>
                  <a:prstClr val="black"/>
                </a:solidFill>
              </a:rPr>
              <a:t>",</a:t>
            </a:r>
            <a:endParaRPr lang="en-US" sz="1600" i="1" dirty="0">
              <a:solidFill>
                <a:prstClr val="black"/>
              </a:solidFill>
            </a:endParaRPr>
          </a:p>
          <a:p>
            <a:pPr lvl="1"/>
            <a:r>
              <a:rPr lang="en-US" sz="1600" i="1" dirty="0" smtClean="0">
                <a:solidFill>
                  <a:prstClr val="black"/>
                </a:solidFill>
              </a:rPr>
              <a:t>"</a:t>
            </a:r>
            <a:r>
              <a:rPr lang="en-US" sz="1600" i="1" dirty="0">
                <a:solidFill>
                  <a:prstClr val="black"/>
                </a:solidFill>
              </a:rPr>
              <a:t>Km": "</a:t>
            </a:r>
            <a:r>
              <a:rPr lang="en-US" sz="1600" i="1" dirty="0" smtClean="0">
                <a:solidFill>
                  <a:prstClr val="black"/>
                </a:solidFill>
              </a:rPr>
              <a:t>mileage</a:t>
            </a:r>
            <a:r>
              <a:rPr lang="en-US" sz="1600" i="1" dirty="0">
                <a:solidFill>
                  <a:prstClr val="black"/>
                </a:solidFill>
              </a:rPr>
              <a:t>"</a:t>
            </a:r>
            <a:endParaRPr lang="en-US" sz="1600" i="1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148407325"/>
              </p:ext>
            </p:extLst>
          </p:nvPr>
        </p:nvGraphicFramePr>
        <p:xfrm>
          <a:off x="1159163" y="1085768"/>
          <a:ext cx="8128000" cy="52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326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F1E213-4F6D-48CF-9C9E-EF831C6ABD6E}"/>
              </a:ext>
            </a:extLst>
          </p:cNvPr>
          <p:cNvSpPr txBox="1"/>
          <p:nvPr/>
        </p:nvSpPr>
        <p:spPr>
          <a:xfrm>
            <a:off x="150861" y="97570"/>
            <a:ext cx="7257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srgbClr val="75B744"/>
                </a:solidFill>
                <a:latin typeface="Arial" panose="020B0604020202020204"/>
              </a:rPr>
              <a:t>4.</a:t>
            </a:r>
            <a:r>
              <a:rPr lang="en-US" sz="4000" b="1" dirty="0">
                <a:solidFill>
                  <a:srgbClr val="803B8D"/>
                </a:solidFill>
                <a:latin typeface="Arial" panose="020B0604020202020204"/>
              </a:rPr>
              <a:t> </a:t>
            </a:r>
            <a:r>
              <a:rPr lang="en-US" sz="4000" b="1" dirty="0" smtClean="0">
                <a:solidFill>
                  <a:srgbClr val="75B744"/>
                </a:solidFill>
                <a:latin typeface="Arial" panose="020B0604020202020204"/>
              </a:rPr>
              <a:t>Integration	…continued</a:t>
            </a:r>
            <a:endParaRPr lang="en-CH" sz="4000" b="1" dirty="0">
              <a:solidFill>
                <a:srgbClr val="75B744"/>
              </a:solidFill>
              <a:latin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9063B-4190-4B41-874F-3924244B5112}"/>
              </a:ext>
            </a:extLst>
          </p:cNvPr>
          <p:cNvSpPr txBox="1"/>
          <p:nvPr/>
        </p:nvSpPr>
        <p:spPr>
          <a:xfrm>
            <a:off x="363585" y="2856296"/>
            <a:ext cx="40110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New</a:t>
            </a:r>
            <a:r>
              <a:rPr kumimoji="0" lang="en-GB" sz="16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 attributes initialized as ‘</a:t>
            </a:r>
            <a:r>
              <a:rPr kumimoji="0" lang="en-GB" sz="1600" b="0" i="1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null</a:t>
            </a:r>
            <a:r>
              <a:rPr kumimoji="0" lang="en-GB" sz="1600" b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’:</a:t>
            </a:r>
          </a:p>
          <a:p>
            <a:pPr lvl="1"/>
            <a:r>
              <a:rPr lang="en-GB" sz="1600" i="1" dirty="0" err="1" smtClean="0">
                <a:solidFill>
                  <a:prstClr val="black"/>
                </a:solidFill>
              </a:rPr>
              <a:t>df</a:t>
            </a:r>
            <a:r>
              <a:rPr lang="en-GB" sz="1600" i="1" dirty="0" smtClean="0">
                <a:solidFill>
                  <a:prstClr val="black"/>
                </a:solidFill>
              </a:rPr>
              <a:t>["</a:t>
            </a:r>
            <a:r>
              <a:rPr lang="en-GB" sz="1600" i="1" dirty="0">
                <a:solidFill>
                  <a:prstClr val="black"/>
                </a:solidFill>
              </a:rPr>
              <a:t>currency"] = 'null'</a:t>
            </a:r>
          </a:p>
          <a:p>
            <a:pPr lvl="1"/>
            <a:r>
              <a:rPr lang="en-GB" sz="1600" i="1" dirty="0" err="1" smtClean="0">
                <a:solidFill>
                  <a:prstClr val="black"/>
                </a:solidFill>
              </a:rPr>
              <a:t>df</a:t>
            </a:r>
            <a:r>
              <a:rPr lang="en-GB" sz="1600" i="1" dirty="0" smtClean="0">
                <a:solidFill>
                  <a:prstClr val="black"/>
                </a:solidFill>
              </a:rPr>
              <a:t>["</a:t>
            </a:r>
            <a:r>
              <a:rPr lang="en-GB" sz="1600" i="1" dirty="0">
                <a:solidFill>
                  <a:prstClr val="black"/>
                </a:solidFill>
              </a:rPr>
              <a:t>type"] = 'null'</a:t>
            </a:r>
          </a:p>
          <a:p>
            <a:pPr lvl="1"/>
            <a:r>
              <a:rPr lang="en-GB" sz="1600" i="1" dirty="0" err="1" smtClean="0">
                <a:solidFill>
                  <a:prstClr val="black"/>
                </a:solidFill>
              </a:rPr>
              <a:t>df</a:t>
            </a:r>
            <a:r>
              <a:rPr lang="en-GB" sz="1600" i="1" dirty="0" smtClean="0">
                <a:solidFill>
                  <a:prstClr val="black"/>
                </a:solidFill>
              </a:rPr>
              <a:t>["</a:t>
            </a:r>
            <a:r>
              <a:rPr lang="en-GB" sz="1600" i="1" dirty="0" err="1">
                <a:solidFill>
                  <a:prstClr val="black"/>
                </a:solidFill>
              </a:rPr>
              <a:t>price_on_request</a:t>
            </a:r>
            <a:r>
              <a:rPr lang="en-GB" sz="1600" i="1" dirty="0">
                <a:solidFill>
                  <a:prstClr val="black"/>
                </a:solidFill>
              </a:rPr>
              <a:t>"] = 'null'</a:t>
            </a:r>
            <a:endParaRPr kumimoji="0" lang="en-GB" sz="1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064886214"/>
              </p:ext>
            </p:extLst>
          </p:nvPr>
        </p:nvGraphicFramePr>
        <p:xfrm>
          <a:off x="1159163" y="1566945"/>
          <a:ext cx="8128000" cy="52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6">
            <a:extLst>
              <a:ext uri="{FF2B5EF4-FFF2-40B4-BE49-F238E27FC236}">
                <a16:creationId xmlns:a16="http://schemas.microsoft.com/office/drawing/2014/main" id="{A6D9063B-4190-4B41-874F-3924244B5112}"/>
              </a:ext>
            </a:extLst>
          </p:cNvPr>
          <p:cNvSpPr txBox="1"/>
          <p:nvPr/>
        </p:nvSpPr>
        <p:spPr>
          <a:xfrm>
            <a:off x="4846916" y="2856296"/>
            <a:ext cx="497604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</a:rPr>
              <a:t>Ordering of attributes according to target data</a:t>
            </a:r>
            <a:endParaRPr kumimoji="0" lang="en-GB" sz="1600" b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Pfeil nach rechts 1"/>
          <p:cNvSpPr/>
          <p:nvPr/>
        </p:nvSpPr>
        <p:spPr>
          <a:xfrm>
            <a:off x="150861" y="2924439"/>
            <a:ext cx="672099" cy="19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Pfeil nach rechts 9"/>
          <p:cNvSpPr/>
          <p:nvPr/>
        </p:nvSpPr>
        <p:spPr>
          <a:xfrm>
            <a:off x="4675756" y="2967438"/>
            <a:ext cx="672099" cy="196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9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">
      <a:dk1>
        <a:srgbClr val="19232F"/>
      </a:dk1>
      <a:lt1>
        <a:srgbClr val="FFFFFF"/>
      </a:lt1>
      <a:dk2>
        <a:srgbClr val="00B0EB"/>
      </a:dk2>
      <a:lt2>
        <a:srgbClr val="FF733B"/>
      </a:lt2>
      <a:accent1>
        <a:srgbClr val="FF2F5F"/>
      </a:accent1>
      <a:accent2>
        <a:srgbClr val="FF9E2C"/>
      </a:accent2>
      <a:accent3>
        <a:srgbClr val="00A08C"/>
      </a:accent3>
      <a:accent4>
        <a:srgbClr val="75B744"/>
      </a:accent4>
      <a:accent5>
        <a:srgbClr val="0068DA"/>
      </a:accent5>
      <a:accent6>
        <a:srgbClr val="803B8D"/>
      </a:accent6>
      <a:hlink>
        <a:srgbClr val="1A232F"/>
      </a:hlink>
      <a:folHlink>
        <a:srgbClr val="0B0E1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ve data points timeline.potx" id="{C5EB13E8-A974-463C-AF87-0EBF11ECDE86}" vid="{87206567-F430-4AC2-B0F3-54450BD51B66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Five data points timeline</Template>
  <TotalTime>0</TotalTime>
  <Words>628</Words>
  <Application>Microsoft Office PowerPoint</Application>
  <PresentationFormat>Breitbild</PresentationFormat>
  <Paragraphs>141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Office Theme</vt:lpstr>
      <vt:lpstr>Facet</vt:lpstr>
      <vt:lpstr>PowerPoint-Präsentation</vt:lpstr>
      <vt:lpstr>PowerPoint-Präsentation</vt:lpstr>
      <vt:lpstr>Overview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2020-02-23T21:33:47Z</dcterms:created>
  <dcterms:modified xsi:type="dcterms:W3CDTF">2020-02-24T12:30:13Z</dcterms:modified>
  <cp:category/>
</cp:coreProperties>
</file>