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38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5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58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6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DE0B-A5FA-427F-95BE-1F5CF7AF5E6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918D-8A92-4180-A174-B978F88AC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2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905" y="864611"/>
            <a:ext cx="10515600" cy="1629207"/>
          </a:xfrm>
        </p:spPr>
        <p:txBody>
          <a:bodyPr/>
          <a:lstStyle/>
          <a:p>
            <a:pPr algn="ctr"/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 de l’API 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5596" y="3342553"/>
            <a:ext cx="10515600" cy="150018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6600" b="1" dirty="0" smtClean="0">
                <a:ln/>
                <a:solidFill>
                  <a:srgbClr val="0070C0"/>
                </a:solidFill>
              </a:rPr>
              <a:t>Orinoco </a:t>
            </a:r>
            <a:endParaRPr lang="fr-FR" sz="6600" b="1" dirty="0">
              <a:ln/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16452" y="2523780"/>
            <a:ext cx="23905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L’utilisateur arrive sur la page (index.html)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Accueil et initialisation des produits 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1" name="Flèche vers le bas 10"/>
          <p:cNvSpPr/>
          <p:nvPr/>
        </p:nvSpPr>
        <p:spPr>
          <a:xfrm>
            <a:off x="1286689" y="3419754"/>
            <a:ext cx="352697" cy="87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695706" y="8914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37962" y="891412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index.js)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29836" y="4435850"/>
            <a:ext cx="2390503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La page affiche les produits du catalogue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07723" y="5363950"/>
            <a:ext cx="2390503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 clic sur un produit </a:t>
            </a:r>
            <a:endParaRPr lang="fr-FR" dirty="0"/>
          </a:p>
        </p:txBody>
      </p:sp>
      <p:cxnSp>
        <p:nvCxnSpPr>
          <p:cNvPr id="20" name="Connecteur en angle 19"/>
          <p:cNvCxnSpPr/>
          <p:nvPr/>
        </p:nvCxnSpPr>
        <p:spPr>
          <a:xfrm flipV="1">
            <a:off x="2892382" y="5167194"/>
            <a:ext cx="6130790" cy="5497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en angle 20"/>
          <p:cNvCxnSpPr/>
          <p:nvPr/>
        </p:nvCxnSpPr>
        <p:spPr>
          <a:xfrm rot="10800000" flipV="1">
            <a:off x="6692246" y="2692640"/>
            <a:ext cx="2217542" cy="1198084"/>
          </a:xfrm>
          <a:prstGeom prst="bentConnector3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03173" y="5893776"/>
            <a:ext cx="2390503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produits s’affiche sur la page (produits.html) avec les options </a:t>
            </a:r>
            <a:endParaRPr lang="fr-FR" dirty="0"/>
          </a:p>
        </p:txBody>
      </p:sp>
      <p:cxnSp>
        <p:nvCxnSpPr>
          <p:cNvPr id="27" name="Connecteur en angle 26"/>
          <p:cNvCxnSpPr/>
          <p:nvPr/>
        </p:nvCxnSpPr>
        <p:spPr>
          <a:xfrm flipV="1">
            <a:off x="2606955" y="2255998"/>
            <a:ext cx="2174541" cy="4494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en angle 27"/>
          <p:cNvCxnSpPr/>
          <p:nvPr/>
        </p:nvCxnSpPr>
        <p:spPr>
          <a:xfrm rot="10800000" flipV="1">
            <a:off x="2720343" y="4759015"/>
            <a:ext cx="7919948" cy="1875234"/>
          </a:xfrm>
          <a:prstGeom prst="bentConnector3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898284" y="1646617"/>
            <a:ext cx="2390503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effectLst/>
              </a:rPr>
              <a:t>Traitement du serveur cherche tous les produits du catalogue de API</a:t>
            </a:r>
            <a:endParaRPr lang="fr-FR" dirty="0">
              <a:effectLst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9023172" y="3748849"/>
            <a:ext cx="2390503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Traitement du serveur cherche le prix, </a:t>
            </a:r>
            <a:r>
              <a:rPr lang="fr-FR" dirty="0" err="1" smtClean="0"/>
              <a:t>urlimage</a:t>
            </a:r>
            <a:r>
              <a:rPr lang="fr-FR" dirty="0" smtClean="0"/>
              <a:t>, et la description du produit en fonction de l’ID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761850" y="1476187"/>
            <a:ext cx="145138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Connexion avec l’API récupération des données du serveur 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116610" y="3039556"/>
            <a:ext cx="242933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Retour de la promesse :</a:t>
            </a:r>
          </a:p>
          <a:p>
            <a:r>
              <a:rPr lang="fr-FR" dirty="0" smtClean="0"/>
              <a:t>-si ok affichage des éléments </a:t>
            </a:r>
          </a:p>
          <a:p>
            <a:r>
              <a:rPr lang="fr-FR" dirty="0" smtClean="0"/>
              <a:t>- Si non affichage message d’</a:t>
            </a:r>
            <a:r>
              <a:rPr lang="fr-FR" dirty="0" err="1" smtClean="0"/>
              <a:t>alert</a:t>
            </a:r>
            <a:r>
              <a:rPr lang="fr-FR" dirty="0" smtClean="0"/>
              <a:t> indiquant que le serveur ne répond pas </a:t>
            </a:r>
          </a:p>
        </p:txBody>
      </p:sp>
      <p:cxnSp>
        <p:nvCxnSpPr>
          <p:cNvPr id="39" name="Connecteur en angle 38"/>
          <p:cNvCxnSpPr/>
          <p:nvPr/>
        </p:nvCxnSpPr>
        <p:spPr>
          <a:xfrm flipV="1">
            <a:off x="6213238" y="2167518"/>
            <a:ext cx="2741678" cy="17696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en angle 42"/>
          <p:cNvCxnSpPr/>
          <p:nvPr/>
        </p:nvCxnSpPr>
        <p:spPr>
          <a:xfrm rot="10800000" flipV="1">
            <a:off x="2506296" y="3748848"/>
            <a:ext cx="1610314" cy="1125549"/>
          </a:xfrm>
          <a:prstGeom prst="bentConnector3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0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44134" y="2164458"/>
            <a:ext cx="23905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 clic de « ajouter au panier »(produits.html)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2-Ajout d’un produit au panier  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1" name="Flèche vers le bas 10"/>
          <p:cNvSpPr/>
          <p:nvPr/>
        </p:nvSpPr>
        <p:spPr>
          <a:xfrm>
            <a:off x="1286689" y="2873637"/>
            <a:ext cx="352697" cy="87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434943" y="108247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744686" y="1082477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produits.js)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67785" y="3881335"/>
            <a:ext cx="2390503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La page affiche un message d’</a:t>
            </a:r>
            <a:r>
              <a:rPr lang="fr-FR" dirty="0" err="1" smtClean="0"/>
              <a:t>alert</a:t>
            </a:r>
            <a:r>
              <a:rPr lang="fr-FR" dirty="0" smtClean="0"/>
              <a:t> indiquant le nom du produits ajouter au panier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434943" y="2013428"/>
            <a:ext cx="2390503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Traitement du serveur cherche le prix, </a:t>
            </a:r>
            <a:r>
              <a:rPr lang="fr-FR" dirty="0" err="1" smtClean="0"/>
              <a:t>urlimage</a:t>
            </a:r>
            <a:r>
              <a:rPr lang="fr-FR" dirty="0" smtClean="0"/>
              <a:t>, et la description du produit en fonction de l’ID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54903" y="1960996"/>
            <a:ext cx="17128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Vérifie le contenu du panier si vide requête au serveur « panier vide »</a:t>
            </a:r>
          </a:p>
          <a:p>
            <a:endParaRPr lang="fr-FR" dirty="0"/>
          </a:p>
          <a:p>
            <a:r>
              <a:rPr lang="fr-FR" dirty="0" smtClean="0"/>
              <a:t>Si non vide 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706823" y="4619999"/>
            <a:ext cx="196813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fonction: ajout de l’article complet ajout message </a:t>
            </a:r>
            <a:r>
              <a:rPr lang="fr-FR" dirty="0" err="1" smtClean="0"/>
              <a:t>alert</a:t>
            </a:r>
            <a:r>
              <a:rPr lang="fr-FR" dirty="0" smtClean="0"/>
              <a:t> et ajout dans l’onglet panier ainsi  qu’au local Storage </a:t>
            </a:r>
            <a:endParaRPr lang="fr-FR" dirty="0"/>
          </a:p>
        </p:txBody>
      </p:sp>
      <p:sp>
        <p:nvSpPr>
          <p:cNvPr id="25" name="Flèche vers le bas 24"/>
          <p:cNvSpPr/>
          <p:nvPr/>
        </p:nvSpPr>
        <p:spPr>
          <a:xfrm>
            <a:off x="4514543" y="4269320"/>
            <a:ext cx="352697" cy="350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926080" y="2487623"/>
            <a:ext cx="92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 vers le bas 28"/>
          <p:cNvSpPr/>
          <p:nvPr/>
        </p:nvSpPr>
        <p:spPr>
          <a:xfrm rot="6702177">
            <a:off x="3140764" y="4913526"/>
            <a:ext cx="352697" cy="701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5687106" y="2487623"/>
            <a:ext cx="1641157" cy="11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5712825" y="3608295"/>
            <a:ext cx="2018956" cy="16559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05952" y="2785828"/>
            <a:ext cx="2390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 clic bouton retour</a:t>
            </a:r>
          </a:p>
          <a:p>
            <a:r>
              <a:rPr lang="fr-FR" dirty="0" smtClean="0"/>
              <a:t>Panier toujours avec la quantité afficher dans l’onglet ou 0 si rien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etour à l’accueil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434943" y="108247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744686" y="1082477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produits.js)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7434943" y="2013428"/>
            <a:ext cx="2390503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Traitement du serveur cherche le prix, </a:t>
            </a:r>
            <a:r>
              <a:rPr lang="fr-FR" dirty="0" err="1" smtClean="0"/>
              <a:t>urlimage</a:t>
            </a:r>
            <a:r>
              <a:rPr lang="fr-FR" dirty="0" smtClean="0"/>
              <a:t>, et la description du produit en fonction de l’ID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906432" y="2924327"/>
            <a:ext cx="171286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Variable retour à la liste (index.html)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6" idx="3"/>
          </p:cNvCxnSpPr>
          <p:nvPr/>
        </p:nvCxnSpPr>
        <p:spPr>
          <a:xfrm flipV="1">
            <a:off x="2796455" y="3385992"/>
            <a:ext cx="10072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5865010" y="3468757"/>
            <a:ext cx="1522407" cy="219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44134" y="2164458"/>
            <a:ext cx="2390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 clic de voir panier au niveau de l’onglet « panier » ou dans la page (produits.html)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Affichage du panier 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434943" y="108247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744686" y="1082477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panier.js)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73083" y="3997879"/>
            <a:ext cx="2390503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 le panier est vide alors on affiche au panier « panier vide  commande à 0€ »</a:t>
            </a:r>
          </a:p>
          <a:p>
            <a:endParaRPr lang="fr-FR" dirty="0"/>
          </a:p>
          <a:p>
            <a:r>
              <a:rPr lang="fr-FR" dirty="0" smtClean="0"/>
              <a:t>Si le panier n’est pas vide alors affichage du ou des produits unique à chaque objet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434943" y="2013428"/>
            <a:ext cx="2390503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Traitement du serveur cherche le prix, </a:t>
            </a:r>
            <a:r>
              <a:rPr lang="fr-FR" dirty="0" err="1" smtClean="0"/>
              <a:t>urlimage</a:t>
            </a:r>
            <a:r>
              <a:rPr lang="fr-FR" dirty="0" smtClean="0"/>
              <a:t>, et la description du produit en fonction de l’ID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54901" y="3112119"/>
            <a:ext cx="171286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Liste pour afficher le contenu du panier pour affichage 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847700" y="2764622"/>
            <a:ext cx="943244" cy="470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465472" y="4412911"/>
            <a:ext cx="1389429" cy="45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2963586" y="3510082"/>
            <a:ext cx="5808282" cy="21425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èche vers le bas 8"/>
          <p:cNvSpPr/>
          <p:nvPr/>
        </p:nvSpPr>
        <p:spPr>
          <a:xfrm>
            <a:off x="1357844" y="3427771"/>
            <a:ext cx="372985" cy="507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2" idx="3"/>
          </p:cNvCxnSpPr>
          <p:nvPr/>
        </p:nvCxnSpPr>
        <p:spPr>
          <a:xfrm flipV="1">
            <a:off x="5567768" y="2950280"/>
            <a:ext cx="1523864" cy="900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7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44134" y="2164458"/>
            <a:ext cx="23905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 clic bouton supprimer l'objet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Modification du panier 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434943" y="108247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744686" y="1082477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panier.js)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67785" y="3881335"/>
            <a:ext cx="2390503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 le panier est vide alors on affiche au panier « panier vide  commande à 0€ »</a:t>
            </a:r>
          </a:p>
          <a:p>
            <a:endParaRPr lang="fr-FR" dirty="0"/>
          </a:p>
          <a:p>
            <a:r>
              <a:rPr lang="fr-FR" dirty="0" smtClean="0"/>
              <a:t>Si le panier n’est pas vide alors affichage du ou des produits unique à chaque objet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434943" y="2013428"/>
            <a:ext cx="2390503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serveur traite l’information et réaffiche les information des produits ou rien si plus d’objets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54901" y="3112119"/>
            <a:ext cx="17128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Suppression de l’objet avec la </a:t>
            </a:r>
            <a:r>
              <a:rPr lang="fr-FR" dirty="0" err="1" smtClean="0"/>
              <a:t>function</a:t>
            </a:r>
            <a:r>
              <a:rPr lang="fr-FR" dirty="0" smtClean="0"/>
              <a:t> « </a:t>
            </a:r>
            <a:r>
              <a:rPr lang="fr-FR" dirty="0" err="1" smtClean="0"/>
              <a:t>deleteButtons</a:t>
            </a:r>
            <a:r>
              <a:rPr lang="fr-FR" dirty="0" smtClean="0"/>
              <a:t> » message </a:t>
            </a:r>
            <a:r>
              <a:rPr lang="fr-FR" dirty="0" err="1" smtClean="0"/>
              <a:t>alert</a:t>
            </a:r>
            <a:r>
              <a:rPr lang="fr-FR" dirty="0" smtClean="0"/>
              <a:t> avec nom du produits supprimer 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847700" y="2764622"/>
            <a:ext cx="943244" cy="470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465472" y="4412911"/>
            <a:ext cx="1389429" cy="45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5573573" y="2942071"/>
            <a:ext cx="1810125" cy="13474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vers le bas 2"/>
          <p:cNvSpPr/>
          <p:nvPr/>
        </p:nvSpPr>
        <p:spPr>
          <a:xfrm flipH="1">
            <a:off x="1063342" y="2980176"/>
            <a:ext cx="554181" cy="65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10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3240" y="2145501"/>
            <a:ext cx="239050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Vérification des champs requis pour passer la commande</a:t>
            </a:r>
          </a:p>
          <a:p>
            <a:r>
              <a:rPr lang="fr-FR" dirty="0" smtClean="0"/>
              <a:t>Si ok passage au traitement</a:t>
            </a:r>
          </a:p>
          <a:p>
            <a:r>
              <a:rPr lang="fr-FR" dirty="0" smtClean="0"/>
              <a:t>Si non message requis pour remplir le formulaire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069" y="33963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Commande </a:t>
            </a:r>
            <a:endParaRPr lang="fr-F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389" y="1082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Frontend  </a:t>
            </a:r>
            <a:r>
              <a:rPr lang="fr-FR" sz="1400" dirty="0" smtClean="0"/>
              <a:t>visible au client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37" y="1722698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Ecran visible 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463642" y="119058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Partie Backend        </a:t>
            </a:r>
            <a:r>
              <a:rPr lang="fr-FR" sz="1400" dirty="0" smtClean="0"/>
              <a:t>C</a:t>
            </a:r>
            <a:r>
              <a:rPr lang="fr-FR" sz="1400" dirty="0"/>
              <a:t>ô</a:t>
            </a:r>
            <a:r>
              <a:rPr lang="fr-FR" sz="1400" dirty="0" smtClean="0"/>
              <a:t>té serveur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63589" y="1110058"/>
            <a:ext cx="19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partie invisible </a:t>
            </a:r>
            <a:r>
              <a:rPr lang="fr-FR" sz="1400" dirty="0" smtClean="0"/>
              <a:t>(fichier panier.js)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29836" y="4842819"/>
            <a:ext cx="2390503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Affichage dans la page de confirmation de commande (commande.js) si ok message de contenu merci avec numéro de commande et total commande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463643" y="3523668"/>
            <a:ext cx="23905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Traitement du serveur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973138" y="2092030"/>
            <a:ext cx="171286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Mise en forme de la requête et envoie </a:t>
            </a:r>
            <a:endParaRPr lang="fr-FR" dirty="0"/>
          </a:p>
        </p:txBody>
      </p:sp>
      <p:cxnSp>
        <p:nvCxnSpPr>
          <p:cNvPr id="19" name="Connecteur droit avec flèche 18"/>
          <p:cNvCxnSpPr>
            <a:endCxn id="2" idx="1"/>
          </p:cNvCxnSpPr>
          <p:nvPr/>
        </p:nvCxnSpPr>
        <p:spPr>
          <a:xfrm>
            <a:off x="2926080" y="2538821"/>
            <a:ext cx="2047058" cy="14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720339" y="5183458"/>
            <a:ext cx="1389429" cy="45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8463642" y="3964623"/>
            <a:ext cx="1810125" cy="13474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768090" y="4463882"/>
            <a:ext cx="469555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 retour de l’ID de commande et récupération des données de l’objet de commande et du contact dans la session Storage </a:t>
            </a:r>
          </a:p>
          <a:p>
            <a:endParaRPr lang="fr-FR" dirty="0"/>
          </a:p>
          <a:p>
            <a:r>
              <a:rPr lang="fr-FR" dirty="0" smtClean="0"/>
              <a:t>Remise à zéro du local Storage et session Storage grâce à la fonction retour du clic bouton « retour à l’accueil »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686005" y="2376524"/>
            <a:ext cx="1904189" cy="1138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 vers le bas 10"/>
          <p:cNvSpPr/>
          <p:nvPr/>
        </p:nvSpPr>
        <p:spPr>
          <a:xfrm>
            <a:off x="1274618" y="4463882"/>
            <a:ext cx="401782" cy="675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518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Plan de l’API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Yves Rocher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MOITEAUX</dc:creator>
  <cp:lastModifiedBy>NICOLAS MOITEAUX</cp:lastModifiedBy>
  <cp:revision>13</cp:revision>
  <cp:lastPrinted>2020-06-22T10:15:33Z</cp:lastPrinted>
  <dcterms:created xsi:type="dcterms:W3CDTF">2020-06-22T08:28:45Z</dcterms:created>
  <dcterms:modified xsi:type="dcterms:W3CDTF">2020-06-22T10:15:45Z</dcterms:modified>
</cp:coreProperties>
</file>