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75" r:id="rId5"/>
    <p:sldId id="274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98DB-84DA-4E10-B0AF-3F0841E396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279873-FC99-41BE-AAE9-5CC7C3885BC2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AB67B69-3279-4DEE-976B-6E68263C9D36}" type="parTrans" cxnId="{4DFBB12D-9E96-454E-8A31-F84E1DE1308D}">
      <dgm:prSet/>
      <dgm:spPr/>
      <dgm:t>
        <a:bodyPr/>
        <a:lstStyle/>
        <a:p>
          <a:endParaRPr lang="en-US"/>
        </a:p>
      </dgm:t>
    </dgm:pt>
    <dgm:pt modelId="{EAAA916F-45C0-4003-A53E-42CD4A065F93}" type="sibTrans" cxnId="{4DFBB12D-9E96-454E-8A31-F84E1DE1308D}">
      <dgm:prSet/>
      <dgm:spPr/>
      <dgm:t>
        <a:bodyPr/>
        <a:lstStyle/>
        <a:p>
          <a:endParaRPr lang="en-US"/>
        </a:p>
      </dgm:t>
    </dgm:pt>
    <dgm:pt modelId="{E8DABEBB-8652-47A6-8CA0-F71DA88331A0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9595385-41F8-4944-96E7-63648C7B4DFD}" type="parTrans" cxnId="{6FDD3A2D-AD55-4105-B98C-9266183598A7}">
      <dgm:prSet/>
      <dgm:spPr/>
      <dgm:t>
        <a:bodyPr/>
        <a:lstStyle/>
        <a:p>
          <a:endParaRPr lang="en-US"/>
        </a:p>
      </dgm:t>
    </dgm:pt>
    <dgm:pt modelId="{01FD3D2B-CDC1-4D26-9798-9FF191E31B0D}" type="sibTrans" cxnId="{6FDD3A2D-AD55-4105-B98C-9266183598A7}">
      <dgm:prSet/>
      <dgm:spPr/>
      <dgm:t>
        <a:bodyPr/>
        <a:lstStyle/>
        <a:p>
          <a:endParaRPr lang="en-US"/>
        </a:p>
      </dgm:t>
    </dgm:pt>
    <dgm:pt modelId="{16B0A1D4-5C0A-4769-944B-B2B81075F67F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favorite recipes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605A62B-5085-4664-8E30-C89DA641FC59}" type="parTrans" cxnId="{75BB7A80-BF3A-4B95-A5F9-3BF4DDFE3ED0}">
      <dgm:prSet/>
      <dgm:spPr/>
      <dgm:t>
        <a:bodyPr/>
        <a:lstStyle/>
        <a:p>
          <a:endParaRPr lang="en-US"/>
        </a:p>
      </dgm:t>
    </dgm:pt>
    <dgm:pt modelId="{0BBAA2E4-CC74-410B-9A71-332FEABE90E3}" type="sibTrans" cxnId="{75BB7A80-BF3A-4B95-A5F9-3BF4DDFE3ED0}">
      <dgm:prSet/>
      <dgm:spPr/>
      <dgm:t>
        <a:bodyPr/>
        <a:lstStyle/>
        <a:p>
          <a:endParaRPr lang="en-US"/>
        </a:p>
      </dgm:t>
    </dgm:pt>
    <dgm:pt modelId="{4C18A3D8-1E32-47B9-BA0F-DA0907F2FE26}">
      <dgm:prSet/>
      <dgm:spPr/>
      <dgm:t>
        <a:bodyPr/>
        <a:lstStyle/>
        <a:p>
          <a:pPr>
            <a:defRPr cap="all"/>
          </a:pPr>
          <a:r>
            <a:rPr lang="en-US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gm:t>
    </dgm:pt>
    <dgm:pt modelId="{C6BC136A-869B-4E10-8365-8C5EC4D82595}" type="parTrans" cxnId="{93221DB5-2162-4E98-B40E-6274B8A0BE8F}">
      <dgm:prSet/>
      <dgm:spPr/>
      <dgm:t>
        <a:bodyPr/>
        <a:lstStyle/>
        <a:p>
          <a:endParaRPr lang="en-US"/>
        </a:p>
      </dgm:t>
    </dgm:pt>
    <dgm:pt modelId="{D0B8D82A-C699-4D07-9676-63B79941AB78}" type="sibTrans" cxnId="{93221DB5-2162-4E98-B40E-6274B8A0BE8F}">
      <dgm:prSet/>
      <dgm:spPr/>
      <dgm:t>
        <a:bodyPr/>
        <a:lstStyle/>
        <a:p>
          <a:endParaRPr lang="en-US"/>
        </a:p>
      </dgm:t>
    </dgm:pt>
    <dgm:pt modelId="{304D0E87-3134-488F-AD8A-F6EF5BEC6F09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795A840-4B37-4E42-A6EF-00F23BFE3C5D}" type="parTrans" cxnId="{92631D8A-0255-4143-BE91-7BD24E970F9C}">
      <dgm:prSet/>
      <dgm:spPr/>
      <dgm:t>
        <a:bodyPr/>
        <a:lstStyle/>
        <a:p>
          <a:endParaRPr lang="en-US"/>
        </a:p>
      </dgm:t>
    </dgm:pt>
    <dgm:pt modelId="{25795631-836D-4C0C-92BA-FB9E5A0568ED}" type="sibTrans" cxnId="{92631D8A-0255-4143-BE91-7BD24E970F9C}">
      <dgm:prSet/>
      <dgm:spPr/>
      <dgm:t>
        <a:bodyPr/>
        <a:lstStyle/>
        <a:p>
          <a:endParaRPr lang="en-US"/>
        </a:p>
      </dgm:t>
    </dgm:pt>
    <dgm:pt modelId="{30109180-BC13-46B1-AC05-C47AC81CFB5B}" type="pres">
      <dgm:prSet presAssocID="{302E98DB-84DA-4E10-B0AF-3F0841E39686}" presName="root" presStyleCnt="0">
        <dgm:presLayoutVars>
          <dgm:dir/>
          <dgm:resizeHandles val="exact"/>
        </dgm:presLayoutVars>
      </dgm:prSet>
      <dgm:spPr/>
    </dgm:pt>
    <dgm:pt modelId="{806C9767-F20F-4E7A-AC74-2C101B65B3A6}" type="pres">
      <dgm:prSet presAssocID="{D0279873-FC99-41BE-AAE9-5CC7C3885BC2}" presName="compNode" presStyleCnt="0"/>
      <dgm:spPr/>
    </dgm:pt>
    <dgm:pt modelId="{51AD9ACF-CBE1-40E2-B3AE-1349C98468EB}" type="pres">
      <dgm:prSet presAssocID="{D0279873-FC99-41BE-AAE9-5CC7C3885BC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7DE954-17DB-4947-9F27-A4DF124A92E4}" type="pres">
      <dgm:prSet presAssocID="{D0279873-FC99-41BE-AAE9-5CC7C3885B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A601BF3-217E-425E-8D5C-584805CC3671}" type="pres">
      <dgm:prSet presAssocID="{D0279873-FC99-41BE-AAE9-5CC7C3885BC2}" presName="spaceRect" presStyleCnt="0"/>
      <dgm:spPr/>
    </dgm:pt>
    <dgm:pt modelId="{E96FB1EE-8959-4D09-B2BE-73845BB9BD9C}" type="pres">
      <dgm:prSet presAssocID="{D0279873-FC99-41BE-AAE9-5CC7C3885BC2}" presName="textRect" presStyleLbl="revTx" presStyleIdx="0" presStyleCnt="5">
        <dgm:presLayoutVars>
          <dgm:chMax val="1"/>
          <dgm:chPref val="1"/>
        </dgm:presLayoutVars>
      </dgm:prSet>
      <dgm:spPr/>
    </dgm:pt>
    <dgm:pt modelId="{E89A5127-C54C-48FE-857F-95E5D43BE9E8}" type="pres">
      <dgm:prSet presAssocID="{EAAA916F-45C0-4003-A53E-42CD4A065F93}" presName="sibTrans" presStyleCnt="0"/>
      <dgm:spPr/>
    </dgm:pt>
    <dgm:pt modelId="{F6524F34-6E4F-469D-80E7-E108747CA22C}" type="pres">
      <dgm:prSet presAssocID="{E8DABEBB-8652-47A6-8CA0-F71DA88331A0}" presName="compNode" presStyleCnt="0"/>
      <dgm:spPr/>
    </dgm:pt>
    <dgm:pt modelId="{CC8A6847-5962-4BDB-AD4A-E00D07A3612F}" type="pres">
      <dgm:prSet presAssocID="{E8DABEBB-8652-47A6-8CA0-F71DA88331A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6AB08-86F4-4C27-A54B-A8D70A7069A1}" type="pres">
      <dgm:prSet presAssocID="{E8DABEBB-8652-47A6-8CA0-F71DA88331A0}" presName="iconRect" presStyleLbl="node1" presStyleIdx="1" presStyleCnt="5" custLinFactNeighborX="-1159" custLinFactNeighborY="-5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"/>
        </a:ext>
      </dgm:extLst>
    </dgm:pt>
    <dgm:pt modelId="{3323F164-25BB-4030-A361-F108CD43BD78}" type="pres">
      <dgm:prSet presAssocID="{E8DABEBB-8652-47A6-8CA0-F71DA88331A0}" presName="spaceRect" presStyleCnt="0"/>
      <dgm:spPr/>
    </dgm:pt>
    <dgm:pt modelId="{7D564F3F-C6AC-464D-93BB-4DD84881D090}" type="pres">
      <dgm:prSet presAssocID="{E8DABEBB-8652-47A6-8CA0-F71DA88331A0}" presName="textRect" presStyleLbl="revTx" presStyleIdx="1" presStyleCnt="5">
        <dgm:presLayoutVars>
          <dgm:chMax val="1"/>
          <dgm:chPref val="1"/>
        </dgm:presLayoutVars>
      </dgm:prSet>
      <dgm:spPr/>
    </dgm:pt>
    <dgm:pt modelId="{0EF1EEF4-B7ED-4334-A5CE-D3E42EB2E6CB}" type="pres">
      <dgm:prSet presAssocID="{01FD3D2B-CDC1-4D26-9798-9FF191E31B0D}" presName="sibTrans" presStyleCnt="0"/>
      <dgm:spPr/>
    </dgm:pt>
    <dgm:pt modelId="{0DE6FB30-F169-4A06-B580-53A30060130D}" type="pres">
      <dgm:prSet presAssocID="{16B0A1D4-5C0A-4769-944B-B2B81075F67F}" presName="compNode" presStyleCnt="0"/>
      <dgm:spPr/>
    </dgm:pt>
    <dgm:pt modelId="{A672C3D3-F6AC-4328-B7B1-B97AFD9284A4}" type="pres">
      <dgm:prSet presAssocID="{16B0A1D4-5C0A-4769-944B-B2B81075F67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35254E-B559-4681-BE68-B59DD3C4E6CD}" type="pres">
      <dgm:prSet presAssocID="{16B0A1D4-5C0A-4769-944B-B2B81075F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rica"/>
        </a:ext>
      </dgm:extLst>
    </dgm:pt>
    <dgm:pt modelId="{D98F5309-92DC-46D5-B508-C85677679283}" type="pres">
      <dgm:prSet presAssocID="{16B0A1D4-5C0A-4769-944B-B2B81075F67F}" presName="spaceRect" presStyleCnt="0"/>
      <dgm:spPr/>
    </dgm:pt>
    <dgm:pt modelId="{88B36A40-05D8-4586-99B6-503387AC32D0}" type="pres">
      <dgm:prSet presAssocID="{16B0A1D4-5C0A-4769-944B-B2B81075F67F}" presName="textRect" presStyleLbl="revTx" presStyleIdx="2" presStyleCnt="5">
        <dgm:presLayoutVars>
          <dgm:chMax val="1"/>
          <dgm:chPref val="1"/>
        </dgm:presLayoutVars>
      </dgm:prSet>
      <dgm:spPr/>
    </dgm:pt>
    <dgm:pt modelId="{EB333135-FBA6-4977-9D57-963CF309555C}" type="pres">
      <dgm:prSet presAssocID="{0BBAA2E4-CC74-410B-9A71-332FEABE90E3}" presName="sibTrans" presStyleCnt="0"/>
      <dgm:spPr/>
    </dgm:pt>
    <dgm:pt modelId="{0FA1A6A7-F73E-4EED-B17E-C7EAB1869E4D}" type="pres">
      <dgm:prSet presAssocID="{4C18A3D8-1E32-47B9-BA0F-DA0907F2FE26}" presName="compNode" presStyleCnt="0"/>
      <dgm:spPr/>
    </dgm:pt>
    <dgm:pt modelId="{C9821DD1-FDE3-4A6B-B734-1D603C2E7608}" type="pres">
      <dgm:prSet presAssocID="{4C18A3D8-1E32-47B9-BA0F-DA0907F2FE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3417EE-CF31-45AB-8744-9789F788959D}" type="pres">
      <dgm:prSet presAssocID="{4C18A3D8-1E32-47B9-BA0F-DA0907F2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3339974-D01C-46D5-94ED-82FB7313CB2A}" type="pres">
      <dgm:prSet presAssocID="{4C18A3D8-1E32-47B9-BA0F-DA0907F2FE26}" presName="spaceRect" presStyleCnt="0"/>
      <dgm:spPr/>
    </dgm:pt>
    <dgm:pt modelId="{A4BB4F8D-8210-4F13-863E-BA214CC1FE0A}" type="pres">
      <dgm:prSet presAssocID="{4C18A3D8-1E32-47B9-BA0F-DA0907F2FE26}" presName="textRect" presStyleLbl="revTx" presStyleIdx="3" presStyleCnt="5">
        <dgm:presLayoutVars>
          <dgm:chMax val="1"/>
          <dgm:chPref val="1"/>
        </dgm:presLayoutVars>
      </dgm:prSet>
      <dgm:spPr/>
    </dgm:pt>
    <dgm:pt modelId="{8FE9EFF2-DCD6-4580-93EF-C58EDC001C7F}" type="pres">
      <dgm:prSet presAssocID="{D0B8D82A-C699-4D07-9676-63B79941AB78}" presName="sibTrans" presStyleCnt="0"/>
      <dgm:spPr/>
    </dgm:pt>
    <dgm:pt modelId="{35D372B3-903C-4228-8698-8B95890EC0CF}" type="pres">
      <dgm:prSet presAssocID="{304D0E87-3134-488F-AD8A-F6EF5BEC6F09}" presName="compNode" presStyleCnt="0"/>
      <dgm:spPr/>
    </dgm:pt>
    <dgm:pt modelId="{BEED5F46-8D24-483F-88FD-30845A55593A}" type="pres">
      <dgm:prSet presAssocID="{304D0E87-3134-488F-AD8A-F6EF5BEC6F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BC359-5F3F-490B-8802-3541658BF410}" type="pres">
      <dgm:prSet presAssocID="{304D0E87-3134-488F-AD8A-F6EF5BEC6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262F9A53-CCC2-4C0E-9263-A74FA73AB029}" type="pres">
      <dgm:prSet presAssocID="{304D0E87-3134-488F-AD8A-F6EF5BEC6F09}" presName="spaceRect" presStyleCnt="0"/>
      <dgm:spPr/>
    </dgm:pt>
    <dgm:pt modelId="{25AA0773-2631-4DA5-9505-54F9F3F4318B}" type="pres">
      <dgm:prSet presAssocID="{304D0E87-3134-488F-AD8A-F6EF5BEC6F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171C13-90B2-40D4-AFFB-EB0DDF37B18F}" type="presOf" srcId="{D0279873-FC99-41BE-AAE9-5CC7C3885BC2}" destId="{E96FB1EE-8959-4D09-B2BE-73845BB9BD9C}" srcOrd="0" destOrd="0" presId="urn:microsoft.com/office/officeart/2018/5/layout/IconLeafLabelList"/>
    <dgm:cxn modelId="{6FDD3A2D-AD55-4105-B98C-9266183598A7}" srcId="{302E98DB-84DA-4E10-B0AF-3F0841E39686}" destId="{E8DABEBB-8652-47A6-8CA0-F71DA88331A0}" srcOrd="1" destOrd="0" parTransId="{19595385-41F8-4944-96E7-63648C7B4DFD}" sibTransId="{01FD3D2B-CDC1-4D26-9798-9FF191E31B0D}"/>
    <dgm:cxn modelId="{4DFBB12D-9E96-454E-8A31-F84E1DE1308D}" srcId="{302E98DB-84DA-4E10-B0AF-3F0841E39686}" destId="{D0279873-FC99-41BE-AAE9-5CC7C3885BC2}" srcOrd="0" destOrd="0" parTransId="{EAB67B69-3279-4DEE-976B-6E68263C9D36}" sibTransId="{EAAA916F-45C0-4003-A53E-42CD4A065F93}"/>
    <dgm:cxn modelId="{1317273F-CCED-4DAC-AB0A-E4AFC8326F32}" type="presOf" srcId="{E8DABEBB-8652-47A6-8CA0-F71DA88331A0}" destId="{7D564F3F-C6AC-464D-93BB-4DD84881D090}" srcOrd="0" destOrd="0" presId="urn:microsoft.com/office/officeart/2018/5/layout/IconLeafLabelList"/>
    <dgm:cxn modelId="{CC0CFF71-7D11-4628-9F11-B0AC8A86FF9A}" type="presOf" srcId="{304D0E87-3134-488F-AD8A-F6EF5BEC6F09}" destId="{25AA0773-2631-4DA5-9505-54F9F3F4318B}" srcOrd="0" destOrd="0" presId="urn:microsoft.com/office/officeart/2018/5/layout/IconLeafLabelList"/>
    <dgm:cxn modelId="{5A4FBE7E-A3DA-4E63-8607-23F567086217}" type="presOf" srcId="{302E98DB-84DA-4E10-B0AF-3F0841E39686}" destId="{30109180-BC13-46B1-AC05-C47AC81CFB5B}" srcOrd="0" destOrd="0" presId="urn:microsoft.com/office/officeart/2018/5/layout/IconLeafLabelList"/>
    <dgm:cxn modelId="{75BB7A80-BF3A-4B95-A5F9-3BF4DDFE3ED0}" srcId="{302E98DB-84DA-4E10-B0AF-3F0841E39686}" destId="{16B0A1D4-5C0A-4769-944B-B2B81075F67F}" srcOrd="2" destOrd="0" parTransId="{7605A62B-5085-4664-8E30-C89DA641FC59}" sibTransId="{0BBAA2E4-CC74-410B-9A71-332FEABE90E3}"/>
    <dgm:cxn modelId="{92631D8A-0255-4143-BE91-7BD24E970F9C}" srcId="{302E98DB-84DA-4E10-B0AF-3F0841E39686}" destId="{304D0E87-3134-488F-AD8A-F6EF5BEC6F09}" srcOrd="4" destOrd="0" parTransId="{E795A840-4B37-4E42-A6EF-00F23BFE3C5D}" sibTransId="{25795631-836D-4C0C-92BA-FB9E5A0568ED}"/>
    <dgm:cxn modelId="{FFF75C8E-868B-45FC-8958-6BF9E9516CDB}" type="presOf" srcId="{4C18A3D8-1E32-47B9-BA0F-DA0907F2FE26}" destId="{A4BB4F8D-8210-4F13-863E-BA214CC1FE0A}" srcOrd="0" destOrd="0" presId="urn:microsoft.com/office/officeart/2018/5/layout/IconLeafLabelList"/>
    <dgm:cxn modelId="{93221DB5-2162-4E98-B40E-6274B8A0BE8F}" srcId="{302E98DB-84DA-4E10-B0AF-3F0841E39686}" destId="{4C18A3D8-1E32-47B9-BA0F-DA0907F2FE26}" srcOrd="3" destOrd="0" parTransId="{C6BC136A-869B-4E10-8365-8C5EC4D82595}" sibTransId="{D0B8D82A-C699-4D07-9676-63B79941AB78}"/>
    <dgm:cxn modelId="{C37EE2D3-E6BA-42D3-A5B2-F9BC0D70377C}" type="presOf" srcId="{16B0A1D4-5C0A-4769-944B-B2B81075F67F}" destId="{88B36A40-05D8-4586-99B6-503387AC32D0}" srcOrd="0" destOrd="0" presId="urn:microsoft.com/office/officeart/2018/5/layout/IconLeafLabelList"/>
    <dgm:cxn modelId="{286ACE9C-4198-45C1-B8F6-79202FA5A7F0}" type="presParOf" srcId="{30109180-BC13-46B1-AC05-C47AC81CFB5B}" destId="{806C9767-F20F-4E7A-AC74-2C101B65B3A6}" srcOrd="0" destOrd="0" presId="urn:microsoft.com/office/officeart/2018/5/layout/IconLeafLabelList"/>
    <dgm:cxn modelId="{D2491164-4317-4F45-B791-E53058F26FAB}" type="presParOf" srcId="{806C9767-F20F-4E7A-AC74-2C101B65B3A6}" destId="{51AD9ACF-CBE1-40E2-B3AE-1349C98468EB}" srcOrd="0" destOrd="0" presId="urn:microsoft.com/office/officeart/2018/5/layout/IconLeafLabelList"/>
    <dgm:cxn modelId="{7C5DC938-0DE7-489E-8C53-515E92D6D6DE}" type="presParOf" srcId="{806C9767-F20F-4E7A-AC74-2C101B65B3A6}" destId="{FF7DE954-17DB-4947-9F27-A4DF124A92E4}" srcOrd="1" destOrd="0" presId="urn:microsoft.com/office/officeart/2018/5/layout/IconLeafLabelList"/>
    <dgm:cxn modelId="{81277145-019A-41F1-B258-A99758205CA9}" type="presParOf" srcId="{806C9767-F20F-4E7A-AC74-2C101B65B3A6}" destId="{EA601BF3-217E-425E-8D5C-584805CC3671}" srcOrd="2" destOrd="0" presId="urn:microsoft.com/office/officeart/2018/5/layout/IconLeafLabelList"/>
    <dgm:cxn modelId="{A4BE2B47-A062-47C7-8F59-9196848D2C5F}" type="presParOf" srcId="{806C9767-F20F-4E7A-AC74-2C101B65B3A6}" destId="{E96FB1EE-8959-4D09-B2BE-73845BB9BD9C}" srcOrd="3" destOrd="0" presId="urn:microsoft.com/office/officeart/2018/5/layout/IconLeafLabelList"/>
    <dgm:cxn modelId="{023F38EF-2346-498B-B701-7B8D7FCF374D}" type="presParOf" srcId="{30109180-BC13-46B1-AC05-C47AC81CFB5B}" destId="{E89A5127-C54C-48FE-857F-95E5D43BE9E8}" srcOrd="1" destOrd="0" presId="urn:microsoft.com/office/officeart/2018/5/layout/IconLeafLabelList"/>
    <dgm:cxn modelId="{04E55766-BD28-4487-8631-448867777F73}" type="presParOf" srcId="{30109180-BC13-46B1-AC05-C47AC81CFB5B}" destId="{F6524F34-6E4F-469D-80E7-E108747CA22C}" srcOrd="2" destOrd="0" presId="urn:microsoft.com/office/officeart/2018/5/layout/IconLeafLabelList"/>
    <dgm:cxn modelId="{918484A3-4FC5-4F83-807A-D7387B9EFE87}" type="presParOf" srcId="{F6524F34-6E4F-469D-80E7-E108747CA22C}" destId="{CC8A6847-5962-4BDB-AD4A-E00D07A3612F}" srcOrd="0" destOrd="0" presId="urn:microsoft.com/office/officeart/2018/5/layout/IconLeafLabelList"/>
    <dgm:cxn modelId="{BBAF0E79-3C51-413C-ADA8-C0BB1AD73C38}" type="presParOf" srcId="{F6524F34-6E4F-469D-80E7-E108747CA22C}" destId="{86D6AB08-86F4-4C27-A54B-A8D70A7069A1}" srcOrd="1" destOrd="0" presId="urn:microsoft.com/office/officeart/2018/5/layout/IconLeafLabelList"/>
    <dgm:cxn modelId="{6764D295-132E-4447-8272-DD468CEFC848}" type="presParOf" srcId="{F6524F34-6E4F-469D-80E7-E108747CA22C}" destId="{3323F164-25BB-4030-A361-F108CD43BD78}" srcOrd="2" destOrd="0" presId="urn:microsoft.com/office/officeart/2018/5/layout/IconLeafLabelList"/>
    <dgm:cxn modelId="{391834C9-8471-45FD-9563-6B32F431E3A2}" type="presParOf" srcId="{F6524F34-6E4F-469D-80E7-E108747CA22C}" destId="{7D564F3F-C6AC-464D-93BB-4DD84881D090}" srcOrd="3" destOrd="0" presId="urn:microsoft.com/office/officeart/2018/5/layout/IconLeafLabelList"/>
    <dgm:cxn modelId="{DCDC3FD8-9668-452A-B035-C423474E38E7}" type="presParOf" srcId="{30109180-BC13-46B1-AC05-C47AC81CFB5B}" destId="{0EF1EEF4-B7ED-4334-A5CE-D3E42EB2E6CB}" srcOrd="3" destOrd="0" presId="urn:microsoft.com/office/officeart/2018/5/layout/IconLeafLabelList"/>
    <dgm:cxn modelId="{72B7EF50-C1F2-4EAB-ABB6-301561AFDBB5}" type="presParOf" srcId="{30109180-BC13-46B1-AC05-C47AC81CFB5B}" destId="{0DE6FB30-F169-4A06-B580-53A30060130D}" srcOrd="4" destOrd="0" presId="urn:microsoft.com/office/officeart/2018/5/layout/IconLeafLabelList"/>
    <dgm:cxn modelId="{5633CB9C-9DAD-4C63-9D2C-D2CB62ABE05D}" type="presParOf" srcId="{0DE6FB30-F169-4A06-B580-53A30060130D}" destId="{A672C3D3-F6AC-4328-B7B1-B97AFD9284A4}" srcOrd="0" destOrd="0" presId="urn:microsoft.com/office/officeart/2018/5/layout/IconLeafLabelList"/>
    <dgm:cxn modelId="{20E2CC14-AEA4-4962-8806-8A83FF32E91D}" type="presParOf" srcId="{0DE6FB30-F169-4A06-B580-53A30060130D}" destId="{2235254E-B559-4681-BE68-B59DD3C4E6CD}" srcOrd="1" destOrd="0" presId="urn:microsoft.com/office/officeart/2018/5/layout/IconLeafLabelList"/>
    <dgm:cxn modelId="{F4DEC205-2BCD-4A3D-A0E8-773CF6D79880}" type="presParOf" srcId="{0DE6FB30-F169-4A06-B580-53A30060130D}" destId="{D98F5309-92DC-46D5-B508-C85677679283}" srcOrd="2" destOrd="0" presId="urn:microsoft.com/office/officeart/2018/5/layout/IconLeafLabelList"/>
    <dgm:cxn modelId="{2E882561-D67D-4BAE-A4B9-72C69625C5AA}" type="presParOf" srcId="{0DE6FB30-F169-4A06-B580-53A30060130D}" destId="{88B36A40-05D8-4586-99B6-503387AC32D0}" srcOrd="3" destOrd="0" presId="urn:microsoft.com/office/officeart/2018/5/layout/IconLeafLabelList"/>
    <dgm:cxn modelId="{DF66B350-06A5-4D9F-A89F-D6EC7AF12CE5}" type="presParOf" srcId="{30109180-BC13-46B1-AC05-C47AC81CFB5B}" destId="{EB333135-FBA6-4977-9D57-963CF309555C}" srcOrd="5" destOrd="0" presId="urn:microsoft.com/office/officeart/2018/5/layout/IconLeafLabelList"/>
    <dgm:cxn modelId="{9C1C42AB-2C2B-4D18-B6DB-4F1C4E0CBEE7}" type="presParOf" srcId="{30109180-BC13-46B1-AC05-C47AC81CFB5B}" destId="{0FA1A6A7-F73E-4EED-B17E-C7EAB1869E4D}" srcOrd="6" destOrd="0" presId="urn:microsoft.com/office/officeart/2018/5/layout/IconLeafLabelList"/>
    <dgm:cxn modelId="{8FDDADE6-67C0-4A76-88B4-D687BE44A972}" type="presParOf" srcId="{0FA1A6A7-F73E-4EED-B17E-C7EAB1869E4D}" destId="{C9821DD1-FDE3-4A6B-B734-1D603C2E7608}" srcOrd="0" destOrd="0" presId="urn:microsoft.com/office/officeart/2018/5/layout/IconLeafLabelList"/>
    <dgm:cxn modelId="{65BCA0CE-FDD6-4F8B-90C0-5A3F71818860}" type="presParOf" srcId="{0FA1A6A7-F73E-4EED-B17E-C7EAB1869E4D}" destId="{C43417EE-CF31-45AB-8744-9789F788959D}" srcOrd="1" destOrd="0" presId="urn:microsoft.com/office/officeart/2018/5/layout/IconLeafLabelList"/>
    <dgm:cxn modelId="{24369B5F-337D-4B14-9A04-BE3E5D716466}" type="presParOf" srcId="{0FA1A6A7-F73E-4EED-B17E-C7EAB1869E4D}" destId="{C3339974-D01C-46D5-94ED-82FB7313CB2A}" srcOrd="2" destOrd="0" presId="urn:microsoft.com/office/officeart/2018/5/layout/IconLeafLabelList"/>
    <dgm:cxn modelId="{7A1BA9A5-D533-4EBA-814E-5B27B7509CB7}" type="presParOf" srcId="{0FA1A6A7-F73E-4EED-B17E-C7EAB1869E4D}" destId="{A4BB4F8D-8210-4F13-863E-BA214CC1FE0A}" srcOrd="3" destOrd="0" presId="urn:microsoft.com/office/officeart/2018/5/layout/IconLeafLabelList"/>
    <dgm:cxn modelId="{9B3A9502-0429-4C7D-9290-4462E8D5BA03}" type="presParOf" srcId="{30109180-BC13-46B1-AC05-C47AC81CFB5B}" destId="{8FE9EFF2-DCD6-4580-93EF-C58EDC001C7F}" srcOrd="7" destOrd="0" presId="urn:microsoft.com/office/officeart/2018/5/layout/IconLeafLabelList"/>
    <dgm:cxn modelId="{FA4BC6B3-2798-4C44-B49D-0C737ADB392F}" type="presParOf" srcId="{30109180-BC13-46B1-AC05-C47AC81CFB5B}" destId="{35D372B3-903C-4228-8698-8B95890EC0CF}" srcOrd="8" destOrd="0" presId="urn:microsoft.com/office/officeart/2018/5/layout/IconLeafLabelList"/>
    <dgm:cxn modelId="{6D146B19-1F77-4FA2-82CE-5CEE85385CD8}" type="presParOf" srcId="{35D372B3-903C-4228-8698-8B95890EC0CF}" destId="{BEED5F46-8D24-483F-88FD-30845A55593A}" srcOrd="0" destOrd="0" presId="urn:microsoft.com/office/officeart/2018/5/layout/IconLeafLabelList"/>
    <dgm:cxn modelId="{02FFE8D3-590A-443C-B1D3-8E0508F7343C}" type="presParOf" srcId="{35D372B3-903C-4228-8698-8B95890EC0CF}" destId="{008BC359-5F3F-490B-8802-3541658BF410}" srcOrd="1" destOrd="0" presId="urn:microsoft.com/office/officeart/2018/5/layout/IconLeafLabelList"/>
    <dgm:cxn modelId="{622A33C1-40B7-485E-BE0A-38587AF90418}" type="presParOf" srcId="{35D372B3-903C-4228-8698-8B95890EC0CF}" destId="{262F9A53-CCC2-4C0E-9263-A74FA73AB029}" srcOrd="2" destOrd="0" presId="urn:microsoft.com/office/officeart/2018/5/layout/IconLeafLabelList"/>
    <dgm:cxn modelId="{ED8FBB73-67BA-49F0-86C1-356704FD4367}" type="presParOf" srcId="{35D372B3-903C-4228-8698-8B95890EC0CF}" destId="{25AA0773-2631-4DA5-9505-54F9F3F431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9ACF-CBE1-40E2-B3AE-1349C98468EB}">
      <dsp:nvSpPr>
        <dsp:cNvPr id="0" name=""/>
        <dsp:cNvSpPr/>
      </dsp:nvSpPr>
      <dsp:spPr>
        <a:xfrm>
          <a:off x="30098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E954-17DB-4947-9F27-A4DF124A92E4}">
      <dsp:nvSpPr>
        <dsp:cNvPr id="0" name=""/>
        <dsp:cNvSpPr/>
      </dsp:nvSpPr>
      <dsp:spPr>
        <a:xfrm>
          <a:off x="49911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B1EE-8959-4D09-B2BE-73845BB9BD9C}">
      <dsp:nvSpPr>
        <dsp:cNvPr id="0" name=""/>
        <dsp:cNvSpPr/>
      </dsp:nvSpPr>
      <dsp:spPr>
        <a:xfrm>
          <a:off x="380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03" y="2104259"/>
        <a:ext cx="1524023" cy="609609"/>
      </dsp:txXfrm>
    </dsp:sp>
    <dsp:sp modelId="{CC8A6847-5962-4BDB-AD4A-E00D07A3612F}">
      <dsp:nvSpPr>
        <dsp:cNvPr id="0" name=""/>
        <dsp:cNvSpPr/>
      </dsp:nvSpPr>
      <dsp:spPr>
        <a:xfrm>
          <a:off x="2091715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6AB08-86F4-4C27-A54B-A8D70A7069A1}">
      <dsp:nvSpPr>
        <dsp:cNvPr id="0" name=""/>
        <dsp:cNvSpPr/>
      </dsp:nvSpPr>
      <dsp:spPr>
        <a:xfrm>
          <a:off x="2283656" y="1056423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4F3F-C6AC-464D-93BB-4DD84881D090}">
      <dsp:nvSpPr>
        <dsp:cNvPr id="0" name=""/>
        <dsp:cNvSpPr/>
      </dsp:nvSpPr>
      <dsp:spPr>
        <a:xfrm>
          <a:off x="1794530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794530" y="2104259"/>
        <a:ext cx="1524023" cy="609609"/>
      </dsp:txXfrm>
    </dsp:sp>
    <dsp:sp modelId="{A672C3D3-F6AC-4328-B7B1-B97AFD9284A4}">
      <dsp:nvSpPr>
        <dsp:cNvPr id="0" name=""/>
        <dsp:cNvSpPr/>
      </dsp:nvSpPr>
      <dsp:spPr>
        <a:xfrm>
          <a:off x="3882442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254E-B559-4681-BE68-B59DD3C4E6CD}">
      <dsp:nvSpPr>
        <dsp:cNvPr id="0" name=""/>
        <dsp:cNvSpPr/>
      </dsp:nvSpPr>
      <dsp:spPr>
        <a:xfrm>
          <a:off x="4080565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6A40-05D8-4586-99B6-503387AC32D0}">
      <dsp:nvSpPr>
        <dsp:cNvPr id="0" name=""/>
        <dsp:cNvSpPr/>
      </dsp:nvSpPr>
      <dsp:spPr>
        <a:xfrm>
          <a:off x="3585258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favorite recipes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585258" y="2104259"/>
        <a:ext cx="1524023" cy="609609"/>
      </dsp:txXfrm>
    </dsp:sp>
    <dsp:sp modelId="{C9821DD1-FDE3-4A6B-B734-1D603C2E7608}">
      <dsp:nvSpPr>
        <dsp:cNvPr id="0" name=""/>
        <dsp:cNvSpPr/>
      </dsp:nvSpPr>
      <dsp:spPr>
        <a:xfrm>
          <a:off x="5673170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17EE-CF31-45AB-8744-9789F788959D}">
      <dsp:nvSpPr>
        <dsp:cNvPr id="0" name=""/>
        <dsp:cNvSpPr/>
      </dsp:nvSpPr>
      <dsp:spPr>
        <a:xfrm>
          <a:off x="5871293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4F8D-8210-4F13-863E-BA214CC1FE0A}">
      <dsp:nvSpPr>
        <dsp:cNvPr id="0" name=""/>
        <dsp:cNvSpPr/>
      </dsp:nvSpPr>
      <dsp:spPr>
        <a:xfrm>
          <a:off x="5375985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sp:txBody>
      <dsp:txXfrm>
        <a:off x="5375985" y="2104259"/>
        <a:ext cx="1524023" cy="609609"/>
      </dsp:txXfrm>
    </dsp:sp>
    <dsp:sp modelId="{BEED5F46-8D24-483F-88FD-30845A55593A}">
      <dsp:nvSpPr>
        <dsp:cNvPr id="0" name=""/>
        <dsp:cNvSpPr/>
      </dsp:nvSpPr>
      <dsp:spPr>
        <a:xfrm>
          <a:off x="746389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C359-5F3F-490B-8802-3541658BF410}">
      <dsp:nvSpPr>
        <dsp:cNvPr id="0" name=""/>
        <dsp:cNvSpPr/>
      </dsp:nvSpPr>
      <dsp:spPr>
        <a:xfrm>
          <a:off x="766202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0773-2631-4DA5-9505-54F9F3F4318B}">
      <dsp:nvSpPr>
        <dsp:cNvPr id="0" name=""/>
        <dsp:cNvSpPr/>
      </dsp:nvSpPr>
      <dsp:spPr>
        <a:xfrm>
          <a:off x="716671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166713" y="2104259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7A30-CC39-4AE1-B12C-40C37AD3E9A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095C-8F93-48CE-A01C-8926ECDF67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095C-8F93-48CE-A01C-8926ECDF6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9B24FC0-B115-43CC-B407-74B2D2D83C29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00739" y="1218475"/>
            <a:ext cx="9071640" cy="16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2000" b="0" strike="noStrike" spc="-1" dirty="0">
                <a:latin typeface="Pristina" panose="03060402040406080204" pitchFamily="66" charset="0"/>
                <a:ea typeface="Adobe Gothic Std B" panose="020B0800000000000000" pitchFamily="34" charset="-128"/>
              </a:rPr>
              <a:t>Tuna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830277" y="4724110"/>
            <a:ext cx="3745855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Nicola Di Santo</a:t>
            </a:r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Matteo Rizza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8F52F9F-E285-417E-BDF5-CE885A0B9AE4}"/>
              </a:ext>
            </a:extLst>
          </p:cNvPr>
          <p:cNvSpPr txBox="1"/>
          <p:nvPr/>
        </p:nvSpPr>
        <p:spPr>
          <a:xfrm>
            <a:off x="504492" y="283527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Mobile Application and Cloud Computing</a:t>
            </a:r>
          </a:p>
          <a:p>
            <a:pPr algn="ctr"/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Sapienza University, Rome</a:t>
            </a:r>
          </a:p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2019-2020</a:t>
            </a:r>
            <a:endParaRPr lang="it-IT" sz="2000" b="0" strike="noStrike" spc="-1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Goal</a:t>
            </a:r>
            <a:endParaRPr lang="it-IT" sz="44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Proof of concept of a basic search engine specific for recipes.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Main Features </a:t>
            </a:r>
          </a:p>
        </p:txBody>
      </p:sp>
      <p:graphicFrame>
        <p:nvGraphicFramePr>
          <p:cNvPr id="49" name="TextShape 2">
            <a:extLst>
              <a:ext uri="{FF2B5EF4-FFF2-40B4-BE49-F238E27FC236}">
                <a16:creationId xmlns:a16="http://schemas.microsoft.com/office/drawing/2014/main" id="{4966EACA-8C8A-4128-97F7-B2A9D8291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9429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Level Components</a:t>
            </a:r>
            <a:endParaRPr lang="it-IT" sz="44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5F72D2-D1B8-4757-AE53-1983692E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47" y="1106477"/>
            <a:ext cx="6085430" cy="45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82" y="3295"/>
            <a:ext cx="8080346" cy="567055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F3E14F-01D4-4DC0-9E6C-A5D12FB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80" y="1689806"/>
            <a:ext cx="5047914" cy="1679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Thank You For The Attention </a:t>
            </a:r>
          </a:p>
        </p:txBody>
      </p:sp>
    </p:spTree>
    <p:extLst>
      <p:ext uri="{BB962C8B-B14F-4D97-AF65-F5344CB8AC3E}">
        <p14:creationId xmlns:p14="http://schemas.microsoft.com/office/powerpoint/2010/main" val="3006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Personalizzato</PresentationFormat>
  <Paragraphs>16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5" baseType="lpstr">
      <vt:lpstr>Adobe Fan Heiti Std B</vt:lpstr>
      <vt:lpstr>Adobe Gothic Std B</vt:lpstr>
      <vt:lpstr>Adobe Myungjo Std M</vt:lpstr>
      <vt:lpstr>Arial</vt:lpstr>
      <vt:lpstr>Calibri</vt:lpstr>
      <vt:lpstr>Pristina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Di Santo</dc:creator>
  <cp:lastModifiedBy>Nicola Di Santo</cp:lastModifiedBy>
  <cp:revision>2</cp:revision>
  <dcterms:created xsi:type="dcterms:W3CDTF">2020-06-04T13:53:41Z</dcterms:created>
  <dcterms:modified xsi:type="dcterms:W3CDTF">2020-06-04T13:57:43Z</dcterms:modified>
</cp:coreProperties>
</file>