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19963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7344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451494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8DC2A54F-B4E8-422F-99E1-7322E9B2D7E0}"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463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639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808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F0739ED7-2197-49EB-BBDE-65DFFBA2CADC}" type="datetimeFigureOut">
              <a:rPr lang="it-IT" smtClean="0"/>
              <a:t>03/04/2020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900640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F0739ED7-2197-49EB-BBDE-65DFFBA2CADC}" type="datetimeFigureOut">
              <a:rPr lang="it-IT" smtClean="0"/>
              <a:t>03/04/2020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C2A54F-B4E8-422F-99E1-7322E9B2D7E0}"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204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F0739ED7-2197-49EB-BBDE-65DFFBA2CADC}" type="datetimeFigureOut">
              <a:rPr lang="it-IT" smtClean="0"/>
              <a:t>03/04/2020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082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39ED7-2197-49EB-BBDE-65DFFBA2CADC}" type="datetimeFigureOut">
              <a:rPr lang="it-IT" smtClean="0"/>
              <a:t>03/04/2020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6251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03/04/2020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351141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smtClean="0"/>
              <a:t>Fare clic per modificare lo stile del titolo</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03/04/2020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61897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03/04/2020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01241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943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956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94485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030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smtClean="0"/>
              <a:t>Fare clic per modificare lo stile del titolo</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771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336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70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fld id="{F0739ED7-2197-49EB-BBDE-65DFFBA2CADC}" type="datetimeFigureOut">
              <a:rPr lang="it-IT" smtClean="0"/>
              <a:t>03/04/2020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008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F0739ED7-2197-49EB-BBDE-65DFFBA2CADC}" type="datetimeFigureOut">
              <a:rPr lang="it-IT" smtClean="0"/>
              <a:t>03/04/2020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02477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F0739ED7-2197-49EB-BBDE-65DFFBA2CADC}" type="datetimeFigureOut">
              <a:rPr lang="it-IT" smtClean="0"/>
              <a:t>03/04/2020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240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F0739ED7-2197-49EB-BBDE-65DFFBA2CADC}" type="datetimeFigureOut">
              <a:rPr lang="it-IT" smtClean="0"/>
              <a:t>03/04/2020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82175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0739ED7-2197-49EB-BBDE-65DFFBA2CADC}" type="datetimeFigureOut">
              <a:rPr lang="it-IT" smtClean="0"/>
              <a:t>03/04/2020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528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03/04/2020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43811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03/04/2020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27853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39ED7-2197-49EB-BBDE-65DFFBA2CADC}" type="datetimeFigureOut">
              <a:rPr lang="it-IT" smtClean="0"/>
              <a:t>03/04/2020</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07420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739ED7-2197-49EB-BBDE-65DFFBA2CADC}" type="datetimeFigureOut">
              <a:rPr lang="it-IT" smtClean="0"/>
              <a:t>03/04/2020</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193469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nicola-di-santo-b98647192/" TargetMode="External"/><Relationship Id="rId7" Type="http://schemas.openxmlformats.org/officeDocument/2006/relationships/image" Target="../media/image15.jpeg"/><Relationship Id="rId2" Type="http://schemas.openxmlformats.org/officeDocument/2006/relationships/hyperlink" Target="https://www.linkedin.com/in/matteo-rizza/" TargetMode="Externa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s://www.linkedin.com/in/giovanni-buono-5229941a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p:cNvSpPr>
            <a:spLocks noGrp="1"/>
          </p:cNvSpPr>
          <p:nvPr>
            <p:ph type="ctrTitle"/>
          </p:nvPr>
        </p:nvSpPr>
        <p:spPr>
          <a:xfrm>
            <a:off x="2831121" y="3845169"/>
            <a:ext cx="6295292" cy="1496645"/>
          </a:xfrm>
        </p:spPr>
        <p:txBody>
          <a:bodyPr>
            <a:noAutofit/>
          </a:bodyPr>
          <a:lstStyle/>
          <a:p>
            <a:r>
              <a:rPr lang="it-IT" sz="9600" b="1" dirty="0" err="1" smtClean="0">
                <a:ln w="12700">
                  <a:solidFill>
                    <a:schemeClr val="bg1"/>
                  </a:solidFill>
                </a:ln>
                <a:solidFill>
                  <a:schemeClr val="accent1">
                    <a:lumMod val="50000"/>
                  </a:schemeClr>
                </a:solidFill>
                <a:latin typeface="Algerian" panose="04020705040A02060702" pitchFamily="82" charset="0"/>
              </a:rPr>
              <a:t>C</a:t>
            </a:r>
            <a:r>
              <a:rPr lang="it-IT" b="1" dirty="0" err="1" smtClean="0">
                <a:ln w="12700">
                  <a:solidFill>
                    <a:schemeClr val="bg1"/>
                  </a:solidFill>
                </a:ln>
                <a:solidFill>
                  <a:schemeClr val="accent1">
                    <a:lumMod val="75000"/>
                  </a:schemeClr>
                </a:solidFill>
                <a:latin typeface="Algerian" panose="04020705040A02060702" pitchFamily="82" charset="0"/>
              </a:rPr>
              <a:t>ook</a:t>
            </a:r>
            <a:r>
              <a:rPr lang="it-IT" sz="9600" b="1" dirty="0" err="1" smtClean="0">
                <a:ln w="12700">
                  <a:solidFill>
                    <a:schemeClr val="bg1"/>
                  </a:solidFill>
                </a:ln>
                <a:solidFill>
                  <a:schemeClr val="accent1">
                    <a:lumMod val="50000"/>
                  </a:schemeClr>
                </a:solidFill>
                <a:latin typeface="Algerian" panose="04020705040A02060702" pitchFamily="82" charset="0"/>
              </a:rPr>
              <a:t>W</a:t>
            </a:r>
            <a:r>
              <a:rPr lang="it-IT" b="1" dirty="0" err="1" smtClean="0">
                <a:ln w="12700">
                  <a:solidFill>
                    <a:schemeClr val="bg1"/>
                  </a:solidFill>
                </a:ln>
                <a:solidFill>
                  <a:schemeClr val="accent1">
                    <a:lumMod val="75000"/>
                  </a:schemeClr>
                </a:solidFill>
                <a:latin typeface="Algerian" panose="04020705040A02060702" pitchFamily="82" charset="0"/>
              </a:rPr>
              <a:t>ith</a:t>
            </a:r>
            <a:r>
              <a:rPr lang="it-IT" sz="9600" b="1" dirty="0" err="1">
                <a:ln w="12700">
                  <a:solidFill>
                    <a:schemeClr val="bg1"/>
                  </a:solidFill>
                </a:ln>
                <a:solidFill>
                  <a:schemeClr val="accent1">
                    <a:lumMod val="50000"/>
                  </a:schemeClr>
                </a:solidFill>
                <a:latin typeface="Algerian" panose="04020705040A02060702" pitchFamily="82" charset="0"/>
              </a:rPr>
              <a:t>M</a:t>
            </a:r>
            <a:r>
              <a:rPr lang="it-IT" b="1" dirty="0" err="1" smtClean="0">
                <a:ln w="12700">
                  <a:solidFill>
                    <a:schemeClr val="bg1"/>
                  </a:solidFill>
                </a:ln>
                <a:solidFill>
                  <a:schemeClr val="accent1">
                    <a:lumMod val="75000"/>
                  </a:schemeClr>
                </a:solidFill>
                <a:latin typeface="Algerian" panose="04020705040A02060702" pitchFamily="82" charset="0"/>
              </a:rPr>
              <a:t>e</a:t>
            </a:r>
            <a:endParaRPr lang="it-IT" b="1" dirty="0">
              <a:ln w="12700">
                <a:solidFill>
                  <a:schemeClr val="bg1"/>
                </a:solidFill>
              </a:ln>
              <a:solidFill>
                <a:schemeClr val="accent1">
                  <a:lumMod val="75000"/>
                </a:schemeClr>
              </a:solidFill>
              <a:latin typeface="Algerian" panose="04020705040A02060702" pitchFamily="82" charset="0"/>
            </a:endParaRPr>
          </a:p>
        </p:txBody>
      </p:sp>
      <p:sp>
        <p:nvSpPr>
          <p:cNvPr id="5" name="CasellaDiTesto 4"/>
          <p:cNvSpPr txBox="1"/>
          <p:nvPr/>
        </p:nvSpPr>
        <p:spPr>
          <a:xfrm>
            <a:off x="3587260" y="5595814"/>
            <a:ext cx="4783015" cy="369332"/>
          </a:xfrm>
          <a:prstGeom prst="rect">
            <a:avLst/>
          </a:prstGeom>
          <a:solidFill>
            <a:schemeClr val="accent2">
              <a:lumMod val="60000"/>
              <a:lumOff val="40000"/>
            </a:schemeClr>
          </a:solidFill>
        </p:spPr>
        <p:txBody>
          <a:bodyPr wrap="square" rtlCol="0">
            <a:spAutoFit/>
          </a:bodyPr>
          <a:lstStyle/>
          <a:p>
            <a:r>
              <a:rPr lang="it-IT" dirty="0" smtClean="0">
                <a:solidFill>
                  <a:schemeClr val="bg2">
                    <a:lumMod val="25000"/>
                  </a:schemeClr>
                </a:solidFill>
              </a:rPr>
              <a:t>By Matteo Rizza, Nicola Di Santo, Giovanni Buono</a:t>
            </a:r>
          </a:p>
        </p:txBody>
      </p:sp>
    </p:spTree>
    <p:extLst>
      <p:ext uri="{BB962C8B-B14F-4D97-AF65-F5344CB8AC3E}">
        <p14:creationId xmlns:p14="http://schemas.microsoft.com/office/powerpoint/2010/main" val="4102995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What</a:t>
            </a:r>
            <a:r>
              <a:rPr lang="it-IT" dirty="0" smtClean="0"/>
              <a:t> </a:t>
            </a:r>
            <a:r>
              <a:rPr lang="it-IT" dirty="0" err="1" smtClean="0"/>
              <a:t>is</a:t>
            </a:r>
            <a:r>
              <a:rPr lang="it-IT" dirty="0" smtClean="0"/>
              <a:t> </a:t>
            </a:r>
            <a:r>
              <a:rPr lang="it-IT" dirty="0" err="1" smtClean="0"/>
              <a:t>this</a:t>
            </a:r>
            <a:r>
              <a:rPr lang="it-IT" dirty="0" smtClean="0"/>
              <a:t>?</a:t>
            </a:r>
            <a:endParaRPr lang="it-IT" dirty="0"/>
          </a:p>
        </p:txBody>
      </p:sp>
      <p:sp>
        <p:nvSpPr>
          <p:cNvPr id="4" name="CasellaDiTesto 3"/>
          <p:cNvSpPr txBox="1"/>
          <p:nvPr/>
        </p:nvSpPr>
        <p:spPr>
          <a:xfrm>
            <a:off x="1559170" y="3376246"/>
            <a:ext cx="6131170" cy="1384995"/>
          </a:xfrm>
          <a:prstGeom prst="rect">
            <a:avLst/>
          </a:prstGeom>
          <a:noFill/>
        </p:spPr>
        <p:txBody>
          <a:bodyPr wrap="square" rtlCol="0">
            <a:spAutoFit/>
          </a:bodyPr>
          <a:lstStyle/>
          <a:p>
            <a:r>
              <a:rPr lang="en-US" sz="2800" dirty="0"/>
              <a:t>A</a:t>
            </a:r>
            <a:r>
              <a:rPr lang="en-US" sz="2800" dirty="0" smtClean="0"/>
              <a:t> </a:t>
            </a:r>
            <a:r>
              <a:rPr lang="en-US" sz="2800" dirty="0"/>
              <a:t>simple app that will give you the imagination you need in the kitchen using only the ingredients you already </a:t>
            </a:r>
            <a:r>
              <a:rPr lang="en-US" sz="2800" dirty="0" smtClean="0"/>
              <a:t>have.</a:t>
            </a:r>
            <a:endParaRPr lang="it-IT" sz="28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3" y="2517303"/>
            <a:ext cx="3324225" cy="3390900"/>
          </a:xfrm>
          <a:prstGeom prst="rect">
            <a:avLst/>
          </a:prstGeom>
        </p:spPr>
      </p:pic>
    </p:spTree>
    <p:extLst>
      <p:ext uri="{BB962C8B-B14F-4D97-AF65-F5344CB8AC3E}">
        <p14:creationId xmlns:p14="http://schemas.microsoft.com/office/powerpoint/2010/main" val="3739372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Personas</a:t>
            </a:r>
            <a:endParaRPr lang="it-IT" dirty="0"/>
          </a:p>
        </p:txBody>
      </p:sp>
      <p:pic>
        <p:nvPicPr>
          <p:cNvPr id="6" name="Segnaposto contenuto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7246" r="37462"/>
          <a:stretch/>
        </p:blipFill>
        <p:spPr>
          <a:xfrm>
            <a:off x="5892772" y="2560320"/>
            <a:ext cx="2136882"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Segnaposto contenuto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6351" t="-354" r="884" b="354"/>
          <a:stretch/>
        </p:blipFill>
        <p:spPr>
          <a:xfrm>
            <a:off x="3605868" y="2560320"/>
            <a:ext cx="2195498"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CasellaDiTesto 2"/>
          <p:cNvSpPr txBox="1"/>
          <p:nvPr/>
        </p:nvSpPr>
        <p:spPr>
          <a:xfrm>
            <a:off x="1295402" y="3213463"/>
            <a:ext cx="1140236" cy="1658983"/>
          </a:xfrm>
          <a:prstGeom prst="rect">
            <a:avLst/>
          </a:prstGeom>
          <a:noFill/>
        </p:spPr>
        <p:txBody>
          <a:bodyPr wrap="square" rtlCol="0">
            <a:spAutoFit/>
          </a:bodyPr>
          <a:lstStyle/>
          <a:p>
            <a:endParaRPr lang="it-IT" dirty="0"/>
          </a:p>
        </p:txBody>
      </p:sp>
      <p:sp>
        <p:nvSpPr>
          <p:cNvPr id="4" name="Rectangle 1"/>
          <p:cNvSpPr>
            <a:spLocks noChangeArrowheads="1"/>
          </p:cNvSpPr>
          <p:nvPr/>
        </p:nvSpPr>
        <p:spPr bwMode="auto">
          <a:xfrm>
            <a:off x="872692" y="2480817"/>
            <a:ext cx="2562840"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Maria </a:t>
            </a:r>
            <a:r>
              <a:rPr lang="it-IT" altLang="it-IT" dirty="0" err="1"/>
              <a:t>is</a:t>
            </a:r>
            <a:r>
              <a:rPr lang="it-IT" altLang="it-IT" dirty="0"/>
              <a:t> 45 </a:t>
            </a:r>
            <a:r>
              <a:rPr lang="it-IT" altLang="it-IT" dirty="0" err="1"/>
              <a:t>years</a:t>
            </a:r>
            <a:r>
              <a:rPr lang="it-IT" altLang="it-IT" dirty="0"/>
              <a:t> </a:t>
            </a:r>
            <a:r>
              <a:rPr lang="it-IT" altLang="it-IT" dirty="0" err="1"/>
              <a:t>old</a:t>
            </a:r>
            <a:r>
              <a:rPr lang="it-IT" altLang="it-IT" dirty="0"/>
              <a:t> </a:t>
            </a:r>
            <a:r>
              <a:rPr lang="it-IT" altLang="it-IT" dirty="0" smtClean="0"/>
              <a:t>and </a:t>
            </a:r>
            <a:r>
              <a:rPr lang="it-IT" altLang="it-IT" dirty="0" err="1" smtClean="0"/>
              <a:t>she</a:t>
            </a:r>
            <a:r>
              <a:rPr lang="it-IT" altLang="it-IT" dirty="0" smtClean="0"/>
              <a:t> </a:t>
            </a:r>
            <a:r>
              <a:rPr lang="it-IT" altLang="it-IT" dirty="0" err="1"/>
              <a:t>is</a:t>
            </a:r>
            <a:r>
              <a:rPr lang="it-IT" altLang="it-IT" dirty="0"/>
              <a:t> a </a:t>
            </a:r>
            <a:r>
              <a:rPr lang="it-IT" altLang="it-IT" dirty="0" err="1"/>
              <a:t>housewife</a:t>
            </a:r>
            <a:r>
              <a:rPr lang="it-IT" altLang="it-IT" dirty="0"/>
              <a:t>. </a:t>
            </a:r>
            <a:r>
              <a:rPr lang="it-IT" altLang="it-IT" dirty="0" err="1" smtClean="0"/>
              <a:t>Spending</a:t>
            </a:r>
            <a:r>
              <a:rPr lang="it-IT" altLang="it-IT" dirty="0" smtClean="0"/>
              <a:t> </a:t>
            </a:r>
            <a:r>
              <a:rPr lang="it-IT" altLang="it-IT" dirty="0"/>
              <a:t>a </a:t>
            </a:r>
            <a:r>
              <a:rPr lang="it-IT" altLang="it-IT" dirty="0" err="1"/>
              <a:t>lot</a:t>
            </a:r>
            <a:r>
              <a:rPr lang="it-IT" altLang="it-IT" dirty="0"/>
              <a:t> of time </a:t>
            </a:r>
            <a:r>
              <a:rPr lang="it-IT" altLang="it-IT" dirty="0" err="1"/>
              <a:t>at</a:t>
            </a:r>
            <a:r>
              <a:rPr lang="it-IT" altLang="it-IT" dirty="0"/>
              <a:t> home, </a:t>
            </a:r>
            <a:r>
              <a:rPr lang="it-IT" altLang="it-IT" dirty="0" err="1" smtClean="0"/>
              <a:t>she</a:t>
            </a:r>
            <a:r>
              <a:rPr lang="it-IT" altLang="it-IT" dirty="0" smtClean="0"/>
              <a:t> </a:t>
            </a:r>
            <a:r>
              <a:rPr lang="it-IT" altLang="it-IT" dirty="0" err="1"/>
              <a:t>developed</a:t>
            </a:r>
            <a:r>
              <a:rPr lang="it-IT" altLang="it-IT" dirty="0"/>
              <a:t> a </a:t>
            </a:r>
            <a:r>
              <a:rPr lang="it-IT" altLang="it-IT" dirty="0" err="1"/>
              <a:t>passion</a:t>
            </a:r>
            <a:r>
              <a:rPr lang="it-IT" altLang="it-IT" dirty="0"/>
              <a:t> for </a:t>
            </a:r>
            <a:r>
              <a:rPr lang="it-IT" altLang="it-IT" dirty="0" err="1"/>
              <a:t>cooking</a:t>
            </a:r>
            <a:r>
              <a:rPr lang="it-IT" altLang="it-IT" dirty="0"/>
              <a:t>. </a:t>
            </a:r>
            <a:r>
              <a:rPr lang="it-IT" altLang="it-IT" dirty="0" err="1" smtClean="0"/>
              <a:t>She</a:t>
            </a:r>
            <a:r>
              <a:rPr lang="it-IT" altLang="it-IT" dirty="0" smtClean="0"/>
              <a:t> </a:t>
            </a:r>
            <a:r>
              <a:rPr lang="it-IT" altLang="it-IT" dirty="0" err="1"/>
              <a:t>also</a:t>
            </a:r>
            <a:r>
              <a:rPr lang="it-IT" altLang="it-IT" dirty="0"/>
              <a:t> </a:t>
            </a:r>
            <a:r>
              <a:rPr lang="it-IT" altLang="it-IT" dirty="0" err="1"/>
              <a:t>has</a:t>
            </a:r>
            <a:r>
              <a:rPr lang="it-IT" altLang="it-IT" dirty="0"/>
              <a:t> </a:t>
            </a:r>
            <a:r>
              <a:rPr lang="it-IT" altLang="it-IT" dirty="0" err="1"/>
              <a:t>two</a:t>
            </a:r>
            <a:r>
              <a:rPr lang="it-IT" altLang="it-IT" dirty="0"/>
              <a:t> </a:t>
            </a:r>
            <a:r>
              <a:rPr lang="it-IT" altLang="it-IT" dirty="0" err="1"/>
              <a:t>slightly</a:t>
            </a:r>
            <a:r>
              <a:rPr lang="it-IT" altLang="it-IT" dirty="0"/>
              <a:t> </a:t>
            </a:r>
            <a:r>
              <a:rPr lang="it-IT" altLang="it-IT" dirty="0" err="1"/>
              <a:t>capricious</a:t>
            </a:r>
            <a:r>
              <a:rPr lang="it-IT" altLang="it-IT" dirty="0"/>
              <a:t> </a:t>
            </a:r>
            <a:r>
              <a:rPr lang="it-IT" altLang="it-IT" dirty="0" err="1"/>
              <a:t>young</a:t>
            </a:r>
            <a:r>
              <a:rPr lang="it-IT" altLang="it-IT" dirty="0"/>
              <a:t> </a:t>
            </a:r>
            <a:r>
              <a:rPr lang="it-IT" altLang="it-IT" dirty="0" err="1"/>
              <a:t>children</a:t>
            </a:r>
            <a:r>
              <a:rPr lang="it-IT" altLang="it-IT" dirty="0"/>
              <a:t> so </a:t>
            </a:r>
            <a:r>
              <a:rPr lang="it-IT" altLang="it-IT" dirty="0" err="1" smtClean="0"/>
              <a:t>she</a:t>
            </a:r>
            <a:r>
              <a:rPr lang="it-IT" altLang="it-IT" dirty="0" smtClean="0"/>
              <a:t> </a:t>
            </a:r>
            <a:r>
              <a:rPr lang="it-IT" altLang="it-IT" dirty="0"/>
              <a:t>must </a:t>
            </a:r>
            <a:r>
              <a:rPr lang="it-IT" altLang="it-IT" dirty="0" err="1"/>
              <a:t>always</a:t>
            </a:r>
            <a:r>
              <a:rPr lang="it-IT" altLang="it-IT" dirty="0"/>
              <a:t> </a:t>
            </a:r>
            <a:r>
              <a:rPr lang="it-IT" altLang="it-IT" dirty="0" err="1"/>
              <a:t>invent</a:t>
            </a:r>
            <a:r>
              <a:rPr lang="it-IT" altLang="it-IT" dirty="0"/>
              <a:t> ways to </a:t>
            </a:r>
            <a:r>
              <a:rPr lang="it-IT" altLang="it-IT" dirty="0" err="1"/>
              <a:t>make</a:t>
            </a:r>
            <a:r>
              <a:rPr lang="it-IT" altLang="it-IT" dirty="0"/>
              <a:t> </a:t>
            </a:r>
            <a:r>
              <a:rPr lang="it-IT" altLang="it-IT" dirty="0" err="1"/>
              <a:t>children</a:t>
            </a:r>
            <a:r>
              <a:rPr lang="it-IT" altLang="it-IT" dirty="0"/>
              <a:t> </a:t>
            </a:r>
            <a:r>
              <a:rPr lang="it-IT" altLang="it-IT" dirty="0" err="1"/>
              <a:t>eat</a:t>
            </a:r>
            <a:r>
              <a:rPr lang="it-IT" altLang="it-IT" dirty="0"/>
              <a:t> </a:t>
            </a:r>
            <a:r>
              <a:rPr lang="it-IT" altLang="it-IT" dirty="0" err="1"/>
              <a:t>vegetables</a:t>
            </a:r>
            <a:r>
              <a:rPr lang="it-IT" altLang="it-IT" dirty="0"/>
              <a:t>. </a:t>
            </a:r>
            <a:r>
              <a:rPr lang="it-IT" altLang="it-IT" dirty="0" err="1" smtClean="0"/>
              <a:t>She</a:t>
            </a:r>
            <a:r>
              <a:rPr lang="it-IT" altLang="it-IT" dirty="0" smtClean="0"/>
              <a:t> </a:t>
            </a:r>
            <a:r>
              <a:rPr lang="it-IT" altLang="it-IT" dirty="0" err="1"/>
              <a:t>lives</a:t>
            </a:r>
            <a:r>
              <a:rPr lang="it-IT" altLang="it-IT" dirty="0"/>
              <a:t> in fair </a:t>
            </a:r>
            <a:r>
              <a:rPr lang="it-IT" altLang="it-IT" dirty="0" err="1"/>
              <a:t>economic</a:t>
            </a:r>
            <a:r>
              <a:rPr lang="it-IT" altLang="it-IT" dirty="0"/>
              <a:t> </a:t>
            </a:r>
            <a:r>
              <a:rPr lang="it-IT" altLang="it-IT" dirty="0" err="1"/>
              <a:t>conditions</a:t>
            </a:r>
            <a:r>
              <a:rPr lang="it-IT" altLang="it-IT" dirty="0"/>
              <a:t> </a:t>
            </a:r>
            <a:r>
              <a:rPr lang="it-IT" altLang="it-IT" dirty="0" err="1"/>
              <a:t>but</a:t>
            </a:r>
            <a:r>
              <a:rPr lang="it-IT" altLang="it-IT" dirty="0"/>
              <a:t> </a:t>
            </a:r>
            <a:r>
              <a:rPr lang="it-IT" altLang="it-IT" dirty="0" err="1"/>
              <a:t>cannot</a:t>
            </a:r>
            <a:r>
              <a:rPr lang="it-IT" altLang="it-IT" dirty="0"/>
              <a:t> </a:t>
            </a:r>
            <a:r>
              <a:rPr lang="it-IT" altLang="it-IT" dirty="0" err="1"/>
              <a:t>afford</a:t>
            </a:r>
            <a:r>
              <a:rPr lang="it-IT" altLang="it-IT" dirty="0"/>
              <a:t> to </a:t>
            </a:r>
            <a:r>
              <a:rPr lang="it-IT" altLang="it-IT" dirty="0" err="1"/>
              <a:t>always</a:t>
            </a:r>
            <a:r>
              <a:rPr lang="it-IT" altLang="it-IT" dirty="0"/>
              <a:t> </a:t>
            </a:r>
            <a:r>
              <a:rPr lang="it-IT" altLang="it-IT" dirty="0" err="1"/>
              <a:t>have</a:t>
            </a:r>
            <a:r>
              <a:rPr lang="it-IT" altLang="it-IT" dirty="0"/>
              <a:t> the </a:t>
            </a:r>
            <a:r>
              <a:rPr lang="it-IT" altLang="it-IT" dirty="0" err="1"/>
              <a:t>refrigerator</a:t>
            </a:r>
            <a:r>
              <a:rPr lang="it-IT" altLang="it-IT" dirty="0"/>
              <a:t> full of a large </a:t>
            </a:r>
            <a:r>
              <a:rPr lang="it-IT" altLang="it-IT" dirty="0" err="1"/>
              <a:t>variety</a:t>
            </a:r>
            <a:r>
              <a:rPr lang="it-IT" altLang="it-IT" dirty="0"/>
              <a:t> of </a:t>
            </a:r>
            <a:r>
              <a:rPr lang="it-IT" altLang="it-IT" dirty="0" err="1"/>
              <a:t>foods</a:t>
            </a:r>
            <a:r>
              <a:rPr lang="it-IT" altLang="it-IT" dirty="0"/>
              <a:t>. </a:t>
            </a:r>
          </a:p>
        </p:txBody>
      </p:sp>
      <p:sp>
        <p:nvSpPr>
          <p:cNvPr id="9" name="Rectangle 2"/>
          <p:cNvSpPr>
            <a:spLocks noChangeArrowheads="1"/>
          </p:cNvSpPr>
          <p:nvPr/>
        </p:nvSpPr>
        <p:spPr bwMode="auto">
          <a:xfrm>
            <a:off x="8212534" y="2480817"/>
            <a:ext cx="3256068"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Fabio </a:t>
            </a:r>
            <a:r>
              <a:rPr lang="it-IT" altLang="it-IT" dirty="0" err="1"/>
              <a:t>is</a:t>
            </a:r>
            <a:r>
              <a:rPr lang="it-IT" altLang="it-IT" dirty="0"/>
              <a:t> 22 </a:t>
            </a:r>
            <a:r>
              <a:rPr lang="it-IT" altLang="it-IT" dirty="0" err="1"/>
              <a:t>years</a:t>
            </a:r>
            <a:r>
              <a:rPr lang="it-IT" altLang="it-IT" dirty="0"/>
              <a:t> </a:t>
            </a:r>
            <a:r>
              <a:rPr lang="it-IT" altLang="it-IT" dirty="0" err="1"/>
              <a:t>old</a:t>
            </a:r>
            <a:r>
              <a:rPr lang="it-IT" altLang="it-IT" dirty="0"/>
              <a:t> and </a:t>
            </a:r>
            <a:r>
              <a:rPr lang="it-IT" altLang="it-IT" dirty="0" err="1"/>
              <a:t>is</a:t>
            </a:r>
            <a:r>
              <a:rPr lang="it-IT" altLang="it-IT" dirty="0"/>
              <a:t> an </a:t>
            </a:r>
            <a:r>
              <a:rPr lang="it-IT" altLang="it-IT" dirty="0" err="1"/>
              <a:t>engineering</a:t>
            </a:r>
            <a:r>
              <a:rPr lang="it-IT" altLang="it-IT" dirty="0"/>
              <a:t> </a:t>
            </a:r>
            <a:r>
              <a:rPr lang="it-IT" altLang="it-IT" dirty="0" err="1"/>
              <a:t>student</a:t>
            </a:r>
            <a:r>
              <a:rPr lang="it-IT" altLang="it-IT" dirty="0"/>
              <a:t>. </a:t>
            </a:r>
            <a:r>
              <a:rPr lang="it-IT" altLang="it-IT" dirty="0" smtClean="0"/>
              <a:t>He </a:t>
            </a:r>
            <a:r>
              <a:rPr lang="it-IT" altLang="it-IT" dirty="0" err="1"/>
              <a:t>lives</a:t>
            </a:r>
            <a:r>
              <a:rPr lang="it-IT" altLang="it-IT" dirty="0"/>
              <a:t> with the </a:t>
            </a:r>
            <a:r>
              <a:rPr lang="it-IT" altLang="it-IT" dirty="0" err="1"/>
              <a:t>money</a:t>
            </a:r>
            <a:r>
              <a:rPr lang="it-IT" altLang="it-IT" dirty="0"/>
              <a:t> </a:t>
            </a:r>
            <a:r>
              <a:rPr lang="it-IT" altLang="it-IT" dirty="0" err="1"/>
              <a:t>his</a:t>
            </a:r>
            <a:r>
              <a:rPr lang="it-IT" altLang="it-IT" dirty="0"/>
              <a:t> </a:t>
            </a:r>
            <a:r>
              <a:rPr lang="it-IT" altLang="it-IT" dirty="0" err="1"/>
              <a:t>parents</a:t>
            </a:r>
            <a:r>
              <a:rPr lang="it-IT" altLang="it-IT" dirty="0"/>
              <a:t> </a:t>
            </a:r>
            <a:r>
              <a:rPr lang="it-IT" altLang="it-IT" dirty="0" err="1"/>
              <a:t>send</a:t>
            </a:r>
            <a:r>
              <a:rPr lang="it-IT" altLang="it-IT" dirty="0"/>
              <a:t> </a:t>
            </a:r>
            <a:r>
              <a:rPr lang="it-IT" altLang="it-IT" dirty="0" err="1"/>
              <a:t>him</a:t>
            </a:r>
            <a:r>
              <a:rPr lang="it-IT" altLang="it-IT" dirty="0"/>
              <a:t> </a:t>
            </a:r>
            <a:r>
              <a:rPr lang="it-IT" altLang="it-IT" dirty="0" err="1"/>
              <a:t>every</a:t>
            </a:r>
            <a:r>
              <a:rPr lang="it-IT" altLang="it-IT" dirty="0"/>
              <a:t> </a:t>
            </a:r>
            <a:r>
              <a:rPr lang="it-IT" altLang="it-IT" dirty="0" err="1"/>
              <a:t>month</a:t>
            </a:r>
            <a:r>
              <a:rPr lang="it-IT" altLang="it-IT" dirty="0"/>
              <a:t> for </a:t>
            </a:r>
            <a:r>
              <a:rPr lang="it-IT" altLang="it-IT" dirty="0" err="1"/>
              <a:t>renting</a:t>
            </a:r>
            <a:r>
              <a:rPr lang="it-IT" altLang="it-IT" dirty="0"/>
              <a:t> the room and shopping. </a:t>
            </a:r>
            <a:r>
              <a:rPr lang="it-IT" altLang="it-IT" dirty="0" smtClean="0"/>
              <a:t>He </a:t>
            </a:r>
            <a:r>
              <a:rPr lang="it-IT" altLang="it-IT" dirty="0" err="1"/>
              <a:t>spends</a:t>
            </a:r>
            <a:r>
              <a:rPr lang="it-IT" altLang="it-IT" dirty="0"/>
              <a:t> a </a:t>
            </a:r>
            <a:r>
              <a:rPr lang="it-IT" altLang="it-IT" dirty="0" err="1"/>
              <a:t>lot</a:t>
            </a:r>
            <a:r>
              <a:rPr lang="it-IT" altLang="it-IT" dirty="0"/>
              <a:t> of time in </a:t>
            </a:r>
            <a:r>
              <a:rPr lang="it-IT" altLang="it-IT" dirty="0" err="1"/>
              <a:t>university</a:t>
            </a:r>
            <a:r>
              <a:rPr lang="it-IT" altLang="it-IT" dirty="0"/>
              <a:t> </a:t>
            </a:r>
            <a:r>
              <a:rPr lang="it-IT" altLang="it-IT" dirty="0" err="1"/>
              <a:t>between</a:t>
            </a:r>
            <a:r>
              <a:rPr lang="it-IT" altLang="it-IT" dirty="0"/>
              <a:t> </a:t>
            </a:r>
            <a:r>
              <a:rPr lang="it-IT" altLang="it-IT" dirty="0" err="1"/>
              <a:t>lessons</a:t>
            </a:r>
            <a:r>
              <a:rPr lang="it-IT" altLang="it-IT" dirty="0"/>
              <a:t> and </a:t>
            </a:r>
            <a:r>
              <a:rPr lang="it-IT" altLang="it-IT" dirty="0" err="1"/>
              <a:t>studying</a:t>
            </a:r>
            <a:r>
              <a:rPr lang="it-IT" altLang="it-IT" dirty="0"/>
              <a:t> in the </a:t>
            </a:r>
            <a:r>
              <a:rPr lang="it-IT" altLang="it-IT" dirty="0" err="1"/>
              <a:t>library</a:t>
            </a:r>
            <a:r>
              <a:rPr lang="it-IT" altLang="it-IT" dirty="0"/>
              <a:t> </a:t>
            </a:r>
            <a:r>
              <a:rPr lang="it-IT" altLang="it-IT" dirty="0" err="1"/>
              <a:t>but</a:t>
            </a:r>
            <a:r>
              <a:rPr lang="it-IT" altLang="it-IT" dirty="0"/>
              <a:t> </a:t>
            </a:r>
            <a:r>
              <a:rPr lang="it-IT" altLang="it-IT" dirty="0" err="1"/>
              <a:t>can't</a:t>
            </a:r>
            <a:r>
              <a:rPr lang="it-IT" altLang="it-IT" dirty="0"/>
              <a:t> </a:t>
            </a:r>
            <a:r>
              <a:rPr lang="it-IT" altLang="it-IT" dirty="0" err="1"/>
              <a:t>wait</a:t>
            </a:r>
            <a:r>
              <a:rPr lang="it-IT" altLang="it-IT" dirty="0"/>
              <a:t> to go home to play </a:t>
            </a:r>
            <a:r>
              <a:rPr lang="it-IT" altLang="it-IT" dirty="0" err="1"/>
              <a:t>his</a:t>
            </a:r>
            <a:r>
              <a:rPr lang="it-IT" altLang="it-IT" dirty="0"/>
              <a:t> </a:t>
            </a:r>
            <a:r>
              <a:rPr lang="it-IT" altLang="it-IT" dirty="0" err="1"/>
              <a:t>beloved</a:t>
            </a:r>
            <a:r>
              <a:rPr lang="it-IT" altLang="it-IT" dirty="0"/>
              <a:t> video games. </a:t>
            </a:r>
            <a:r>
              <a:rPr lang="it-IT" altLang="it-IT" dirty="0" smtClean="0"/>
              <a:t>Cooking </a:t>
            </a:r>
            <a:r>
              <a:rPr lang="it-IT" altLang="it-IT" dirty="0" err="1"/>
              <a:t>bores</a:t>
            </a:r>
            <a:r>
              <a:rPr lang="it-IT" altLang="it-IT" dirty="0"/>
              <a:t> </a:t>
            </a:r>
            <a:r>
              <a:rPr lang="it-IT" altLang="it-IT" dirty="0" err="1"/>
              <a:t>him</a:t>
            </a:r>
            <a:r>
              <a:rPr lang="it-IT" altLang="it-IT" dirty="0"/>
              <a:t> a </a:t>
            </a:r>
            <a:r>
              <a:rPr lang="it-IT" altLang="it-IT" dirty="0" err="1"/>
              <a:t>little</a:t>
            </a:r>
            <a:r>
              <a:rPr lang="it-IT" altLang="it-IT" dirty="0"/>
              <a:t> </a:t>
            </a:r>
            <a:r>
              <a:rPr lang="it-IT" altLang="it-IT" dirty="0" err="1"/>
              <a:t>but</a:t>
            </a:r>
            <a:r>
              <a:rPr lang="it-IT" altLang="it-IT" dirty="0"/>
              <a:t> </a:t>
            </a:r>
            <a:r>
              <a:rPr lang="it-IT" altLang="it-IT" dirty="0" err="1"/>
              <a:t>above</a:t>
            </a:r>
            <a:r>
              <a:rPr lang="it-IT" altLang="it-IT" dirty="0"/>
              <a:t> </a:t>
            </a:r>
            <a:r>
              <a:rPr lang="it-IT" altLang="it-IT" dirty="0" err="1"/>
              <a:t>all</a:t>
            </a:r>
            <a:r>
              <a:rPr lang="it-IT" altLang="it-IT" dirty="0"/>
              <a:t> he </a:t>
            </a:r>
            <a:r>
              <a:rPr lang="it-IT" altLang="it-IT" dirty="0" err="1"/>
              <a:t>can't</a:t>
            </a:r>
            <a:r>
              <a:rPr lang="it-IT" altLang="it-IT" dirty="0"/>
              <a:t> stand </a:t>
            </a:r>
            <a:r>
              <a:rPr lang="it-IT" altLang="it-IT" dirty="0" err="1"/>
              <a:t>washing</a:t>
            </a:r>
            <a:r>
              <a:rPr lang="it-IT" altLang="it-IT" dirty="0"/>
              <a:t> </a:t>
            </a:r>
            <a:r>
              <a:rPr lang="it-IT" altLang="it-IT" dirty="0" err="1"/>
              <a:t>dishes</a:t>
            </a:r>
            <a:r>
              <a:rPr lang="it-IT" altLang="it-IT" dirty="0"/>
              <a:t> and </a:t>
            </a:r>
            <a:r>
              <a:rPr lang="it-IT" altLang="it-IT" dirty="0" err="1"/>
              <a:t>cleaning</a:t>
            </a:r>
            <a:r>
              <a:rPr lang="it-IT" altLang="it-IT" dirty="0"/>
              <a:t> the </a:t>
            </a:r>
            <a:r>
              <a:rPr lang="it-IT" altLang="it-IT" dirty="0" err="1"/>
              <a:t>kitchen</a:t>
            </a:r>
            <a:r>
              <a:rPr lang="it-IT" altLang="it-IT" dirty="0"/>
              <a:t>, </a:t>
            </a:r>
            <a:r>
              <a:rPr lang="it-IT" altLang="it-IT" dirty="0" err="1" smtClean="0"/>
              <a:t>which</a:t>
            </a:r>
            <a:r>
              <a:rPr lang="it-IT" altLang="it-IT" dirty="0" smtClean="0"/>
              <a:t> </a:t>
            </a:r>
            <a:r>
              <a:rPr lang="it-IT" altLang="it-IT" dirty="0"/>
              <a:t>he </a:t>
            </a:r>
            <a:r>
              <a:rPr lang="it-IT" altLang="it-IT" dirty="0" err="1"/>
              <a:t>never</a:t>
            </a:r>
            <a:r>
              <a:rPr lang="it-IT" altLang="it-IT" dirty="0"/>
              <a:t> </a:t>
            </a:r>
            <a:r>
              <a:rPr lang="it-IT" altLang="it-IT" dirty="0" err="1"/>
              <a:t>had</a:t>
            </a:r>
            <a:r>
              <a:rPr lang="it-IT" altLang="it-IT" dirty="0"/>
              <a:t> to do </a:t>
            </a:r>
            <a:r>
              <a:rPr lang="it-IT" altLang="it-IT" dirty="0" err="1"/>
              <a:t>when</a:t>
            </a:r>
            <a:r>
              <a:rPr lang="it-IT" altLang="it-IT" dirty="0"/>
              <a:t> he </a:t>
            </a:r>
            <a:r>
              <a:rPr lang="it-IT" altLang="it-IT" dirty="0" err="1"/>
              <a:t>lived</a:t>
            </a:r>
            <a:r>
              <a:rPr lang="it-IT" altLang="it-IT" dirty="0"/>
              <a:t> with </a:t>
            </a:r>
            <a:r>
              <a:rPr lang="it-IT" altLang="it-IT" dirty="0" err="1"/>
              <a:t>his</a:t>
            </a:r>
            <a:r>
              <a:rPr lang="it-IT" altLang="it-IT" dirty="0"/>
              <a:t> </a:t>
            </a:r>
            <a:r>
              <a:rPr lang="it-IT" altLang="it-IT" dirty="0" err="1"/>
              <a:t>parents</a:t>
            </a:r>
            <a:r>
              <a:rPr lang="it-IT" altLang="it-IT" dirty="0"/>
              <a:t>. </a:t>
            </a:r>
          </a:p>
        </p:txBody>
      </p:sp>
    </p:spTree>
    <p:extLst>
      <p:ext uri="{BB962C8B-B14F-4D97-AF65-F5344CB8AC3E}">
        <p14:creationId xmlns:p14="http://schemas.microsoft.com/office/powerpoint/2010/main" val="345084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Scenario 1</a:t>
            </a:r>
            <a:endParaRPr lang="it-IT" dirty="0"/>
          </a:p>
        </p:txBody>
      </p:sp>
      <p:sp>
        <p:nvSpPr>
          <p:cNvPr id="3" name="Segnaposto contenuto 2"/>
          <p:cNvSpPr>
            <a:spLocks noGrp="1"/>
          </p:cNvSpPr>
          <p:nvPr>
            <p:ph idx="1"/>
          </p:nvPr>
        </p:nvSpPr>
        <p:spPr>
          <a:xfrm>
            <a:off x="1295401" y="2556932"/>
            <a:ext cx="5328137" cy="3318936"/>
          </a:xfrm>
        </p:spPr>
        <p:txBody>
          <a:bodyPr/>
          <a:lstStyle/>
          <a:p>
            <a:pPr marL="0" indent="0">
              <a:buNone/>
            </a:pPr>
            <a:r>
              <a:rPr lang="en-US" dirty="0" smtClean="0"/>
              <a:t>It's </a:t>
            </a:r>
            <a:r>
              <a:rPr lang="en-US" dirty="0"/>
              <a:t>Monday. Maria has just finished </a:t>
            </a:r>
            <a:r>
              <a:rPr lang="en-US" dirty="0" smtClean="0"/>
              <a:t>cleaning up </a:t>
            </a:r>
            <a:r>
              <a:rPr lang="en-US" dirty="0"/>
              <a:t>the house and has no time to go to the supermarket because it is almost lunchtime and her children are returning home from school. And she doesn't want to trim the usual tomato pasta ...</a:t>
            </a: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2709332"/>
            <a:ext cx="3014460" cy="3014460"/>
          </a:xfrm>
          <a:prstGeom prst="rect">
            <a:avLst/>
          </a:prstGeom>
        </p:spPr>
      </p:pic>
    </p:spTree>
    <p:extLst>
      <p:ext uri="{BB962C8B-B14F-4D97-AF65-F5344CB8AC3E}">
        <p14:creationId xmlns:p14="http://schemas.microsoft.com/office/powerpoint/2010/main" val="4290551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Scenario 2</a:t>
            </a:r>
            <a:endParaRPr lang="it-IT" dirty="0"/>
          </a:p>
        </p:txBody>
      </p:sp>
      <p:sp>
        <p:nvSpPr>
          <p:cNvPr id="3" name="Segnaposto contenuto 2"/>
          <p:cNvSpPr>
            <a:spLocks noGrp="1"/>
          </p:cNvSpPr>
          <p:nvPr>
            <p:ph idx="1"/>
          </p:nvPr>
        </p:nvSpPr>
        <p:spPr>
          <a:xfrm>
            <a:off x="1295402" y="2580378"/>
            <a:ext cx="4976445" cy="2437099"/>
          </a:xfrm>
        </p:spPr>
        <p:txBody>
          <a:bodyPr/>
          <a:lstStyle/>
          <a:p>
            <a:pPr marL="0" indent="0">
              <a:buNone/>
            </a:pPr>
            <a:r>
              <a:rPr lang="it-IT" altLang="it-IT" dirty="0"/>
              <a:t>Fabio </a:t>
            </a:r>
            <a:r>
              <a:rPr lang="it-IT" altLang="it-IT" dirty="0" err="1"/>
              <a:t>woke</a:t>
            </a:r>
            <a:r>
              <a:rPr lang="it-IT" altLang="it-IT" dirty="0"/>
              <a:t> up late </a:t>
            </a:r>
            <a:r>
              <a:rPr lang="it-IT" altLang="it-IT" dirty="0" err="1"/>
              <a:t>this</a:t>
            </a:r>
            <a:r>
              <a:rPr lang="it-IT" altLang="it-IT" dirty="0"/>
              <a:t> </a:t>
            </a:r>
            <a:r>
              <a:rPr lang="it-IT" altLang="it-IT" dirty="0" err="1"/>
              <a:t>morning</a:t>
            </a:r>
            <a:r>
              <a:rPr lang="it-IT" altLang="it-IT" dirty="0"/>
              <a:t> and in the </a:t>
            </a:r>
            <a:r>
              <a:rPr lang="it-IT" altLang="it-IT" dirty="0" err="1"/>
              <a:t>afternoon</a:t>
            </a:r>
            <a:r>
              <a:rPr lang="it-IT" altLang="it-IT" dirty="0"/>
              <a:t> he </a:t>
            </a:r>
            <a:r>
              <a:rPr lang="it-IT" altLang="it-IT" dirty="0" err="1"/>
              <a:t>has</a:t>
            </a:r>
            <a:r>
              <a:rPr lang="it-IT" altLang="it-IT" dirty="0"/>
              <a:t> to go to </a:t>
            </a:r>
            <a:r>
              <a:rPr lang="it-IT" altLang="it-IT" dirty="0" err="1"/>
              <a:t>university</a:t>
            </a:r>
            <a:r>
              <a:rPr lang="it-IT" altLang="it-IT" dirty="0"/>
              <a:t> for </a:t>
            </a:r>
            <a:r>
              <a:rPr lang="it-IT" altLang="it-IT" dirty="0" err="1"/>
              <a:t>courses</a:t>
            </a:r>
            <a:r>
              <a:rPr lang="it-IT" altLang="it-IT" dirty="0"/>
              <a:t>. He </a:t>
            </a:r>
            <a:r>
              <a:rPr lang="it-IT" altLang="it-IT" dirty="0" err="1"/>
              <a:t>hates</a:t>
            </a:r>
            <a:r>
              <a:rPr lang="it-IT" altLang="it-IT" dirty="0"/>
              <a:t> </a:t>
            </a:r>
            <a:r>
              <a:rPr lang="it-IT" altLang="it-IT" dirty="0" err="1"/>
              <a:t>cooking</a:t>
            </a:r>
            <a:r>
              <a:rPr lang="it-IT" altLang="it-IT" dirty="0"/>
              <a:t> </a:t>
            </a:r>
            <a:r>
              <a:rPr lang="it-IT" altLang="it-IT" dirty="0" err="1"/>
              <a:t>but</a:t>
            </a:r>
            <a:r>
              <a:rPr lang="it-IT" altLang="it-IT" dirty="0"/>
              <a:t> he </a:t>
            </a:r>
            <a:r>
              <a:rPr lang="it-IT" altLang="it-IT" dirty="0" err="1"/>
              <a:t>has</a:t>
            </a:r>
            <a:r>
              <a:rPr lang="it-IT" altLang="it-IT" dirty="0"/>
              <a:t> </a:t>
            </a:r>
            <a:r>
              <a:rPr lang="it-IT" altLang="it-IT" dirty="0" err="1"/>
              <a:t>finished</a:t>
            </a:r>
            <a:r>
              <a:rPr lang="it-IT" altLang="it-IT" dirty="0"/>
              <a:t> </a:t>
            </a:r>
            <a:r>
              <a:rPr lang="it-IT" altLang="it-IT" dirty="0" err="1"/>
              <a:t>all</a:t>
            </a:r>
            <a:r>
              <a:rPr lang="it-IT" altLang="it-IT" dirty="0"/>
              <a:t> the </a:t>
            </a:r>
            <a:r>
              <a:rPr lang="it-IT" altLang="it-IT" dirty="0" err="1"/>
              <a:t>tuna</a:t>
            </a:r>
            <a:r>
              <a:rPr lang="it-IT" altLang="it-IT" dirty="0"/>
              <a:t> </a:t>
            </a:r>
            <a:r>
              <a:rPr lang="it-IT" altLang="it-IT" dirty="0" err="1"/>
              <a:t>cans</a:t>
            </a:r>
            <a:r>
              <a:rPr lang="it-IT" altLang="it-IT" dirty="0"/>
              <a:t> </a:t>
            </a:r>
            <a:r>
              <a:rPr lang="it-IT" altLang="it-IT" dirty="0" smtClean="0"/>
              <a:t>and </a:t>
            </a:r>
            <a:r>
              <a:rPr lang="it-IT" altLang="it-IT" dirty="0" err="1" smtClean="0"/>
              <a:t>has</a:t>
            </a:r>
            <a:r>
              <a:rPr lang="it-IT" altLang="it-IT" dirty="0" smtClean="0"/>
              <a:t> no time to </a:t>
            </a:r>
            <a:r>
              <a:rPr lang="it-IT" altLang="it-IT" dirty="0" err="1" smtClean="0"/>
              <a:t>think</a:t>
            </a:r>
            <a:r>
              <a:rPr lang="it-IT" altLang="it-IT" dirty="0" smtClean="0"/>
              <a:t> </a:t>
            </a:r>
            <a:r>
              <a:rPr lang="it-IT" altLang="it-IT" dirty="0" err="1" smtClean="0"/>
              <a:t>what</a:t>
            </a:r>
            <a:r>
              <a:rPr lang="it-IT" altLang="it-IT" dirty="0" smtClean="0"/>
              <a:t> to </a:t>
            </a:r>
            <a:r>
              <a:rPr lang="it-IT" altLang="it-IT" dirty="0" err="1" smtClean="0"/>
              <a:t>cook</a:t>
            </a:r>
            <a:r>
              <a:rPr lang="it-IT" altLang="it-IT" dirty="0" smtClean="0"/>
              <a:t> and </a:t>
            </a:r>
            <a:r>
              <a:rPr lang="it-IT" altLang="it-IT" dirty="0" err="1" smtClean="0"/>
              <a:t>how</a:t>
            </a:r>
            <a:r>
              <a:rPr lang="it-IT" altLang="it-IT" dirty="0" smtClean="0"/>
              <a:t> to </a:t>
            </a:r>
            <a:r>
              <a:rPr lang="it-IT" altLang="it-IT" dirty="0" err="1" smtClean="0"/>
              <a:t>cook</a:t>
            </a:r>
            <a:r>
              <a:rPr lang="it-IT" altLang="it-IT" dirty="0" smtClean="0"/>
              <a:t> </a:t>
            </a:r>
            <a:r>
              <a:rPr lang="it-IT" altLang="it-IT" dirty="0" err="1" smtClean="0"/>
              <a:t>it</a:t>
            </a:r>
            <a:r>
              <a:rPr lang="it-IT" altLang="it-IT" dirty="0" smtClean="0"/>
              <a:t> ... </a:t>
            </a:r>
            <a:endParaRPr lang="it-IT" altLang="it-IT" dirty="0"/>
          </a:p>
          <a:p>
            <a:pPr marL="0" indent="0">
              <a:buNone/>
            </a:pPr>
            <a:endParaRPr lang="it-IT" dirty="0"/>
          </a:p>
        </p:txBody>
      </p:sp>
      <p:sp>
        <p:nvSpPr>
          <p:cNvPr id="7"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smtClean="0">
              <a:ln>
                <a:noFill/>
              </a:ln>
              <a:solidFill>
                <a:schemeClr val="tx1"/>
              </a:solidFill>
              <a:effectLst/>
              <a:latin typeface="Arial" panose="020B0604020202020204" pitchFamily="34" charset="0"/>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989" y="2580378"/>
            <a:ext cx="2810241" cy="3183164"/>
          </a:xfrm>
          <a:prstGeom prst="rect">
            <a:avLst/>
          </a:prstGeom>
        </p:spPr>
      </p:pic>
    </p:spTree>
    <p:extLst>
      <p:ext uri="{BB962C8B-B14F-4D97-AF65-F5344CB8AC3E}">
        <p14:creationId xmlns:p14="http://schemas.microsoft.com/office/powerpoint/2010/main" val="520406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398" y="220132"/>
            <a:ext cx="9601196" cy="1303867"/>
          </a:xfrm>
        </p:spPr>
        <p:txBody>
          <a:bodyPr/>
          <a:lstStyle/>
          <a:p>
            <a:r>
              <a:rPr lang="it-IT" dirty="0" smtClean="0"/>
              <a:t>Competitors</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608827575"/>
              </p:ext>
            </p:extLst>
          </p:nvPr>
        </p:nvGraphicFramePr>
        <p:xfrm>
          <a:off x="1201614" y="1252024"/>
          <a:ext cx="9601200" cy="478536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43092189"/>
                    </a:ext>
                  </a:extLst>
                </a:gridCol>
                <a:gridCol w="1920240">
                  <a:extLst>
                    <a:ext uri="{9D8B030D-6E8A-4147-A177-3AD203B41FA5}">
                      <a16:colId xmlns:a16="http://schemas.microsoft.com/office/drawing/2014/main" val="1296990236"/>
                    </a:ext>
                  </a:extLst>
                </a:gridCol>
                <a:gridCol w="1920240">
                  <a:extLst>
                    <a:ext uri="{9D8B030D-6E8A-4147-A177-3AD203B41FA5}">
                      <a16:colId xmlns:a16="http://schemas.microsoft.com/office/drawing/2014/main" val="2991684646"/>
                    </a:ext>
                  </a:extLst>
                </a:gridCol>
                <a:gridCol w="1920240">
                  <a:extLst>
                    <a:ext uri="{9D8B030D-6E8A-4147-A177-3AD203B41FA5}">
                      <a16:colId xmlns:a16="http://schemas.microsoft.com/office/drawing/2014/main" val="1365884910"/>
                    </a:ext>
                  </a:extLst>
                </a:gridCol>
                <a:gridCol w="1920240">
                  <a:extLst>
                    <a:ext uri="{9D8B030D-6E8A-4147-A177-3AD203B41FA5}">
                      <a16:colId xmlns:a16="http://schemas.microsoft.com/office/drawing/2014/main" val="2092358109"/>
                    </a:ext>
                  </a:extLst>
                </a:gridCol>
              </a:tblGrid>
              <a:tr h="370840">
                <a:tc>
                  <a:txBody>
                    <a:bodyPr/>
                    <a:lstStyle/>
                    <a:p>
                      <a:endParaRPr lang="it-IT" dirty="0"/>
                    </a:p>
                  </a:txBody>
                  <a:tcPr>
                    <a:solidFill>
                      <a:schemeClr val="tx1"/>
                    </a:solidFill>
                  </a:tcPr>
                </a:tc>
                <a:tc>
                  <a:txBody>
                    <a:bodyPr/>
                    <a:lstStyle/>
                    <a:p>
                      <a:r>
                        <a:rPr lang="it-IT" dirty="0" err="1" smtClean="0"/>
                        <a:t>GialloZafferano</a:t>
                      </a:r>
                      <a:endParaRPr lang="it-IT" dirty="0"/>
                    </a:p>
                  </a:txBody>
                  <a:tcPr/>
                </a:tc>
                <a:tc>
                  <a:txBody>
                    <a:bodyPr/>
                    <a:lstStyle/>
                    <a:p>
                      <a:r>
                        <a:rPr lang="it-IT" dirty="0" smtClean="0"/>
                        <a:t>Cucchiaio d’argento</a:t>
                      </a:r>
                      <a:endParaRPr lang="it-IT" dirty="0"/>
                    </a:p>
                  </a:txBody>
                  <a:tcPr/>
                </a:tc>
                <a:tc>
                  <a:txBody>
                    <a:bodyPr/>
                    <a:lstStyle/>
                    <a:p>
                      <a:r>
                        <a:rPr lang="it-IT" dirty="0" err="1" smtClean="0"/>
                        <a:t>Yummly</a:t>
                      </a:r>
                      <a:endParaRPr lang="it-IT" dirty="0"/>
                    </a:p>
                  </a:txBody>
                  <a:tcPr/>
                </a:tc>
                <a:tc>
                  <a:txBody>
                    <a:bodyPr/>
                    <a:lstStyle/>
                    <a:p>
                      <a:r>
                        <a:rPr lang="it-IT" dirty="0" err="1" smtClean="0"/>
                        <a:t>CookWithMe</a:t>
                      </a:r>
                      <a:endParaRPr lang="it-IT" dirty="0"/>
                    </a:p>
                  </a:txBody>
                  <a:tcPr/>
                </a:tc>
                <a:extLst>
                  <a:ext uri="{0D108BD9-81ED-4DB2-BD59-A6C34878D82A}">
                    <a16:rowId xmlns:a16="http://schemas.microsoft.com/office/drawing/2014/main" val="493236761"/>
                  </a:ext>
                </a:extLst>
              </a:tr>
              <a:tr h="370840">
                <a:tc>
                  <a:txBody>
                    <a:bodyPr/>
                    <a:lstStyle/>
                    <a:p>
                      <a:r>
                        <a:rPr lang="it-IT" dirty="0" err="1" smtClean="0">
                          <a:solidFill>
                            <a:schemeClr val="bg1"/>
                          </a:solidFill>
                        </a:rPr>
                        <a:t>Filter</a:t>
                      </a:r>
                      <a:r>
                        <a:rPr lang="it-IT" dirty="0" smtClean="0">
                          <a:solidFill>
                            <a:schemeClr val="bg1"/>
                          </a:solidFill>
                        </a:rPr>
                        <a:t> by </a:t>
                      </a:r>
                      <a:r>
                        <a:rPr lang="it-IT" dirty="0" err="1" smtClean="0">
                          <a:solidFill>
                            <a:schemeClr val="bg1"/>
                          </a:solidFill>
                        </a:rPr>
                        <a:t>dish</a:t>
                      </a:r>
                      <a:r>
                        <a:rPr lang="it-IT" dirty="0" smtClean="0">
                          <a:solidFill>
                            <a:schemeClr val="bg1"/>
                          </a:solidFill>
                        </a:rPr>
                        <a:t> </a:t>
                      </a:r>
                      <a:r>
                        <a:rPr lang="it-IT" dirty="0" err="1" smtClean="0">
                          <a:solidFill>
                            <a:schemeClr val="bg1"/>
                          </a:solidFill>
                        </a:rPr>
                        <a:t>type</a:t>
                      </a:r>
                      <a:endParaRPr lang="it-IT" dirty="0">
                        <a:solidFill>
                          <a:schemeClr val="bg1"/>
                        </a:solidFill>
                      </a:endParaRPr>
                    </a:p>
                  </a:txBody>
                  <a:tcPr>
                    <a:solidFill>
                      <a:schemeClr val="accent1"/>
                    </a:solidFill>
                  </a:tcPr>
                </a:tc>
                <a:tc>
                  <a:txBody>
                    <a:bodyPr/>
                    <a:lstStyle/>
                    <a:p>
                      <a:pPr algn="ctr"/>
                      <a:r>
                        <a:rPr lang="it-IT" dirty="0" smtClean="0">
                          <a:solidFill>
                            <a:srgbClr val="00B050"/>
                          </a:solidFill>
                        </a:rPr>
                        <a:t>√</a:t>
                      </a:r>
                      <a:endParaRPr lang="it-IT" dirty="0">
                        <a:solidFill>
                          <a:srgbClr val="00B050"/>
                        </a:solidFill>
                      </a:endParaRPr>
                    </a:p>
                  </a:txBody>
                  <a:tcPr/>
                </a:tc>
                <a:tc>
                  <a:txBody>
                    <a:bodyPr/>
                    <a:lstStyle/>
                    <a:p>
                      <a:pPr algn="ctr"/>
                      <a:r>
                        <a:rPr lang="it-IT" dirty="0" smtClean="0">
                          <a:solidFill>
                            <a:srgbClr val="00B050"/>
                          </a:solidFill>
                        </a:rPr>
                        <a:t>√</a:t>
                      </a:r>
                      <a:endParaRPr lang="it-IT" dirty="0">
                        <a:solidFill>
                          <a:srgbClr val="00B050"/>
                        </a:solidFill>
                      </a:endParaRPr>
                    </a:p>
                  </a:txBody>
                  <a:tcPr/>
                </a:tc>
                <a:tc>
                  <a:txBody>
                    <a:bodyPr/>
                    <a:lstStyle/>
                    <a:p>
                      <a:pPr algn="ctr"/>
                      <a:r>
                        <a:rPr lang="it-IT" dirty="0" smtClean="0">
                          <a:solidFill>
                            <a:srgbClr val="00B050"/>
                          </a:solidFill>
                        </a:rPr>
                        <a:t>√</a:t>
                      </a:r>
                      <a:endParaRPr lang="it-IT" dirty="0">
                        <a:solidFill>
                          <a:srgbClr val="00B050"/>
                        </a:solidFill>
                      </a:endParaRPr>
                    </a:p>
                  </a:txBody>
                  <a:tcPr/>
                </a:tc>
                <a:tc>
                  <a:txBody>
                    <a:bodyPr/>
                    <a:lstStyle/>
                    <a:p>
                      <a:pPr algn="ctr"/>
                      <a:r>
                        <a:rPr lang="it-IT" dirty="0" smtClean="0">
                          <a:solidFill>
                            <a:srgbClr val="00B050"/>
                          </a:solidFill>
                        </a:rPr>
                        <a:t>√</a:t>
                      </a:r>
                      <a:endParaRPr lang="it-IT" dirty="0">
                        <a:solidFill>
                          <a:srgbClr val="00B050"/>
                        </a:solidFill>
                      </a:endParaRPr>
                    </a:p>
                  </a:txBody>
                  <a:tcPr/>
                </a:tc>
                <a:extLst>
                  <a:ext uri="{0D108BD9-81ED-4DB2-BD59-A6C34878D82A}">
                    <a16:rowId xmlns:a16="http://schemas.microsoft.com/office/drawing/2014/main" val="3204311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smtClean="0">
                          <a:solidFill>
                            <a:schemeClr val="bg1"/>
                          </a:solidFill>
                        </a:rPr>
                        <a:t>Filter</a:t>
                      </a:r>
                      <a:r>
                        <a:rPr lang="it-IT" dirty="0" smtClean="0">
                          <a:solidFill>
                            <a:schemeClr val="bg1"/>
                          </a:solidFill>
                        </a:rPr>
                        <a:t> by </a:t>
                      </a:r>
                      <a:r>
                        <a:rPr lang="it-IT" dirty="0" err="1" smtClean="0">
                          <a:solidFill>
                            <a:schemeClr val="bg1"/>
                          </a:solidFill>
                        </a:rPr>
                        <a:t>cooking</a:t>
                      </a:r>
                      <a:r>
                        <a:rPr lang="it-IT" dirty="0" smtClean="0">
                          <a:solidFill>
                            <a:schemeClr val="bg1"/>
                          </a:solidFill>
                        </a:rPr>
                        <a:t> </a:t>
                      </a:r>
                      <a:r>
                        <a:rPr lang="it-IT" dirty="0" err="1" smtClean="0">
                          <a:solidFill>
                            <a:schemeClr val="bg1"/>
                          </a:solidFill>
                        </a:rPr>
                        <a:t>type</a:t>
                      </a:r>
                      <a:endParaRPr lang="it-IT" dirty="0" smtClean="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extLst>
                  <a:ext uri="{0D108BD9-81ED-4DB2-BD59-A6C34878D82A}">
                    <a16:rowId xmlns:a16="http://schemas.microsoft.com/office/drawing/2014/main" val="23262825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smtClean="0">
                          <a:solidFill>
                            <a:schemeClr val="bg1"/>
                          </a:solidFill>
                        </a:rPr>
                        <a:t>Filter</a:t>
                      </a:r>
                      <a:r>
                        <a:rPr lang="it-IT" dirty="0" smtClean="0">
                          <a:solidFill>
                            <a:schemeClr val="bg1"/>
                          </a:solidFill>
                        </a:rPr>
                        <a:t> by time</a:t>
                      </a: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extLst>
                  <a:ext uri="{0D108BD9-81ED-4DB2-BD59-A6C34878D82A}">
                    <a16:rowId xmlns:a16="http://schemas.microsoft.com/office/drawing/2014/main" val="2808122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smtClean="0">
                          <a:solidFill>
                            <a:schemeClr val="bg1"/>
                          </a:solidFill>
                        </a:rPr>
                        <a:t>Filter</a:t>
                      </a:r>
                      <a:r>
                        <a:rPr lang="it-IT" dirty="0" smtClean="0">
                          <a:solidFill>
                            <a:schemeClr val="bg1"/>
                          </a:solidFill>
                        </a:rPr>
                        <a:t> by </a:t>
                      </a:r>
                      <a:r>
                        <a:rPr lang="it-IT" dirty="0" err="1" smtClean="0">
                          <a:solidFill>
                            <a:schemeClr val="bg1"/>
                          </a:solidFill>
                        </a:rPr>
                        <a:t>difficulty</a:t>
                      </a:r>
                      <a:endParaRPr lang="it-IT" dirty="0" smtClean="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extLst>
                  <a:ext uri="{0D108BD9-81ED-4DB2-BD59-A6C34878D82A}">
                    <a16:rowId xmlns:a16="http://schemas.microsoft.com/office/drawing/2014/main" val="14290467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smtClean="0">
                          <a:solidFill>
                            <a:schemeClr val="bg1"/>
                          </a:solidFill>
                        </a:rPr>
                        <a:t>Filter</a:t>
                      </a:r>
                      <a:r>
                        <a:rPr lang="it-IT" dirty="0" smtClean="0">
                          <a:solidFill>
                            <a:schemeClr val="bg1"/>
                          </a:solidFill>
                        </a:rPr>
                        <a:t> by </a:t>
                      </a:r>
                      <a:r>
                        <a:rPr lang="it-IT" dirty="0" err="1" smtClean="0">
                          <a:solidFill>
                            <a:schemeClr val="bg1"/>
                          </a:solidFill>
                        </a:rPr>
                        <a:t>diet</a:t>
                      </a:r>
                      <a:endParaRPr lang="it-IT" dirty="0" smtClean="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extLst>
                  <a:ext uri="{0D108BD9-81ED-4DB2-BD59-A6C34878D82A}">
                    <a16:rowId xmlns:a16="http://schemas.microsoft.com/office/drawing/2014/main" val="4700914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smtClean="0">
                          <a:solidFill>
                            <a:schemeClr val="bg1"/>
                          </a:solidFill>
                        </a:rPr>
                        <a:t>Filter</a:t>
                      </a:r>
                      <a:r>
                        <a:rPr lang="it-IT" dirty="0" smtClean="0">
                          <a:solidFill>
                            <a:schemeClr val="bg1"/>
                          </a:solidFill>
                        </a:rPr>
                        <a:t> by </a:t>
                      </a:r>
                      <a:r>
                        <a:rPr lang="it-IT" dirty="0" err="1" smtClean="0">
                          <a:solidFill>
                            <a:schemeClr val="bg1"/>
                          </a:solidFill>
                        </a:rPr>
                        <a:t>cuisine</a:t>
                      </a:r>
                      <a:r>
                        <a:rPr lang="it-IT" dirty="0" smtClean="0">
                          <a:solidFill>
                            <a:schemeClr val="bg1"/>
                          </a:solidFill>
                        </a:rPr>
                        <a:t> </a:t>
                      </a:r>
                      <a:r>
                        <a:rPr lang="it-IT" dirty="0" err="1" smtClean="0">
                          <a:solidFill>
                            <a:schemeClr val="bg1"/>
                          </a:solidFill>
                        </a:rPr>
                        <a:t>type</a:t>
                      </a:r>
                      <a:endParaRPr lang="it-IT" dirty="0" smtClean="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smtClean="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extLst>
                  <a:ext uri="{0D108BD9-81ED-4DB2-BD59-A6C34878D82A}">
                    <a16:rowId xmlns:a16="http://schemas.microsoft.com/office/drawing/2014/main" val="2088094395"/>
                  </a:ext>
                </a:extLst>
              </a:tr>
              <a:tr h="370840">
                <a:tc>
                  <a:txBody>
                    <a:bodyPr/>
                    <a:lstStyle/>
                    <a:p>
                      <a:r>
                        <a:rPr lang="it-IT" dirty="0" err="1" smtClean="0">
                          <a:solidFill>
                            <a:schemeClr val="bg1"/>
                          </a:solidFill>
                        </a:rPr>
                        <a:t>Filter</a:t>
                      </a:r>
                      <a:r>
                        <a:rPr lang="it-IT" dirty="0" smtClean="0">
                          <a:solidFill>
                            <a:schemeClr val="bg1"/>
                          </a:solidFill>
                        </a:rPr>
                        <a:t> by </a:t>
                      </a:r>
                      <a:r>
                        <a:rPr lang="it-IT" dirty="0" err="1" smtClean="0">
                          <a:solidFill>
                            <a:schemeClr val="bg1"/>
                          </a:solidFill>
                        </a:rPr>
                        <a:t>available</a:t>
                      </a:r>
                      <a:r>
                        <a:rPr lang="it-IT" dirty="0" smtClean="0">
                          <a:solidFill>
                            <a:schemeClr val="bg1"/>
                          </a:solidFill>
                        </a:rPr>
                        <a:t> </a:t>
                      </a:r>
                      <a:r>
                        <a:rPr lang="it-IT" dirty="0" err="1" smtClean="0">
                          <a:solidFill>
                            <a:schemeClr val="bg1"/>
                          </a:solidFill>
                        </a:rPr>
                        <a:t>ingriedents</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smtClean="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smtClean="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smtClean="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extLst>
                  <a:ext uri="{0D108BD9-81ED-4DB2-BD59-A6C34878D82A}">
                    <a16:rowId xmlns:a16="http://schemas.microsoft.com/office/drawing/2014/main" val="1238149314"/>
                  </a:ext>
                </a:extLst>
              </a:tr>
              <a:tr h="370840">
                <a:tc>
                  <a:txBody>
                    <a:bodyPr/>
                    <a:lstStyle/>
                    <a:p>
                      <a:r>
                        <a:rPr lang="it-IT" dirty="0" smtClean="0">
                          <a:solidFill>
                            <a:schemeClr val="bg1"/>
                          </a:solidFill>
                        </a:rPr>
                        <a:t>Save </a:t>
                      </a:r>
                      <a:r>
                        <a:rPr lang="it-IT" dirty="0" err="1" smtClean="0">
                          <a:solidFill>
                            <a:schemeClr val="bg1"/>
                          </a:solidFill>
                        </a:rPr>
                        <a:t>recipe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extLst>
                  <a:ext uri="{0D108BD9-81ED-4DB2-BD59-A6C34878D82A}">
                    <a16:rowId xmlns:a16="http://schemas.microsoft.com/office/drawing/2014/main" val="236342464"/>
                  </a:ext>
                </a:extLst>
              </a:tr>
              <a:tr h="370840">
                <a:tc>
                  <a:txBody>
                    <a:bodyPr/>
                    <a:lstStyle/>
                    <a:p>
                      <a:r>
                        <a:rPr lang="it-IT" dirty="0" smtClean="0">
                          <a:solidFill>
                            <a:schemeClr val="bg1"/>
                          </a:solidFill>
                        </a:rPr>
                        <a:t>Shopping list</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smtClean="0">
                          <a:solidFill>
                            <a:srgbClr val="00B050"/>
                          </a:solidFill>
                        </a:rPr>
                        <a:t>√</a:t>
                      </a:r>
                    </a:p>
                  </a:txBody>
                  <a:tcPr/>
                </a:tc>
                <a:extLst>
                  <a:ext uri="{0D108BD9-81ED-4DB2-BD59-A6C34878D82A}">
                    <a16:rowId xmlns:a16="http://schemas.microsoft.com/office/drawing/2014/main" val="3315487968"/>
                  </a:ext>
                </a:extLst>
              </a:tr>
            </a:tbl>
          </a:graphicData>
        </a:graphic>
      </p:graphicFrame>
    </p:spTree>
    <p:extLst>
      <p:ext uri="{BB962C8B-B14F-4D97-AF65-F5344CB8AC3E}">
        <p14:creationId xmlns:p14="http://schemas.microsoft.com/office/powerpoint/2010/main" val="1219478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Survey</a:t>
            </a:r>
            <a:endParaRPr lang="it-IT" dirty="0"/>
          </a:p>
        </p:txBody>
      </p:sp>
      <p:sp>
        <p:nvSpPr>
          <p:cNvPr id="3" name="Segnaposto contenuto 2"/>
          <p:cNvSpPr>
            <a:spLocks noGrp="1"/>
          </p:cNvSpPr>
          <p:nvPr>
            <p:ph idx="1"/>
          </p:nvPr>
        </p:nvSpPr>
        <p:spPr/>
        <p:txBody>
          <a:bodyPr/>
          <a:lstStyle/>
          <a:p>
            <a:pPr marL="0" indent="0">
              <a:buNone/>
            </a:pPr>
            <a:r>
              <a:rPr lang="it-IT" dirty="0" smtClean="0"/>
              <a:t>1.How </a:t>
            </a:r>
            <a:r>
              <a:rPr lang="it-IT" dirty="0" err="1" smtClean="0"/>
              <a:t>old</a:t>
            </a:r>
            <a:r>
              <a:rPr lang="it-IT" dirty="0" smtClean="0"/>
              <a:t> are </a:t>
            </a:r>
            <a:r>
              <a:rPr lang="it-IT" dirty="0" err="1" smtClean="0"/>
              <a:t>you</a:t>
            </a:r>
            <a:r>
              <a:rPr lang="it-IT" dirty="0" smtClean="0"/>
              <a:t>?  </a:t>
            </a:r>
          </a:p>
          <a:p>
            <a:pPr marL="0" indent="0">
              <a:buNone/>
            </a:pPr>
            <a:r>
              <a:rPr lang="it-IT" dirty="0" smtClean="0"/>
              <a:t>2.</a:t>
            </a:r>
            <a:r>
              <a:rPr lang="en-US" dirty="0" smtClean="0"/>
              <a:t>How </a:t>
            </a:r>
            <a:r>
              <a:rPr lang="en-US" dirty="0"/>
              <a:t>much time do you spend to cook</a:t>
            </a:r>
            <a:r>
              <a:rPr lang="it-IT" dirty="0" smtClean="0"/>
              <a:t>?</a:t>
            </a:r>
          </a:p>
          <a:p>
            <a:pPr marL="0" indent="0">
              <a:buNone/>
            </a:pPr>
            <a:r>
              <a:rPr lang="it-IT" dirty="0" smtClean="0"/>
              <a:t>3.</a:t>
            </a:r>
            <a:r>
              <a:rPr lang="it-IT" dirty="0"/>
              <a:t>H</a:t>
            </a:r>
            <a:r>
              <a:rPr lang="it-IT" altLang="it-IT" dirty="0" smtClean="0"/>
              <a:t>ow </a:t>
            </a:r>
            <a:r>
              <a:rPr lang="it-IT" altLang="it-IT" dirty="0"/>
              <a:t>long </a:t>
            </a:r>
            <a:r>
              <a:rPr lang="it-IT" altLang="it-IT" dirty="0" err="1"/>
              <a:t>would</a:t>
            </a:r>
            <a:r>
              <a:rPr lang="it-IT" altLang="it-IT" dirty="0"/>
              <a:t> </a:t>
            </a:r>
            <a:r>
              <a:rPr lang="it-IT" altLang="it-IT" dirty="0" err="1"/>
              <a:t>you</a:t>
            </a:r>
            <a:r>
              <a:rPr lang="it-IT" altLang="it-IT" dirty="0"/>
              <a:t> </a:t>
            </a:r>
            <a:r>
              <a:rPr lang="it-IT" altLang="it-IT" dirty="0" err="1"/>
              <a:t>like</a:t>
            </a:r>
            <a:r>
              <a:rPr lang="it-IT" altLang="it-IT" dirty="0"/>
              <a:t> to </a:t>
            </a:r>
            <a:r>
              <a:rPr lang="it-IT" altLang="it-IT" dirty="0" err="1"/>
              <a:t>spend</a:t>
            </a:r>
            <a:r>
              <a:rPr lang="it-IT" altLang="it-IT" dirty="0"/>
              <a:t> on </a:t>
            </a:r>
            <a:r>
              <a:rPr lang="it-IT" altLang="it-IT" dirty="0" err="1" smtClean="0"/>
              <a:t>cooking</a:t>
            </a:r>
            <a:r>
              <a:rPr lang="it-IT" altLang="it-IT" dirty="0" smtClean="0"/>
              <a:t>?</a:t>
            </a:r>
          </a:p>
          <a:p>
            <a:pPr marL="0" indent="0">
              <a:buNone/>
            </a:pPr>
            <a:r>
              <a:rPr lang="it-IT" altLang="it-IT" dirty="0"/>
              <a:t>4.Do </a:t>
            </a:r>
            <a:r>
              <a:rPr lang="it-IT" altLang="it-IT" dirty="0" err="1"/>
              <a:t>you</a:t>
            </a:r>
            <a:r>
              <a:rPr lang="it-IT" altLang="it-IT" dirty="0"/>
              <a:t> </a:t>
            </a:r>
            <a:r>
              <a:rPr lang="it-IT" altLang="it-IT" dirty="0" err="1"/>
              <a:t>have</a:t>
            </a:r>
            <a:r>
              <a:rPr lang="it-IT" altLang="it-IT" dirty="0"/>
              <a:t> </a:t>
            </a:r>
            <a:r>
              <a:rPr lang="it-IT" altLang="it-IT" dirty="0" err="1"/>
              <a:t>imagination</a:t>
            </a:r>
            <a:r>
              <a:rPr lang="it-IT" altLang="it-IT" dirty="0"/>
              <a:t> in the </a:t>
            </a:r>
            <a:r>
              <a:rPr lang="it-IT" altLang="it-IT" dirty="0" err="1"/>
              <a:t>kitchen</a:t>
            </a:r>
            <a:r>
              <a:rPr lang="it-IT" altLang="it-IT" dirty="0"/>
              <a:t>? </a:t>
            </a:r>
            <a:endParaRPr lang="it-IT" altLang="it-IT" dirty="0" smtClean="0"/>
          </a:p>
          <a:p>
            <a:pPr marL="0" indent="0">
              <a:buNone/>
            </a:pPr>
            <a:r>
              <a:rPr lang="it-IT" altLang="it-IT" dirty="0" smtClean="0"/>
              <a:t>5.</a:t>
            </a:r>
            <a:r>
              <a:rPr lang="en-US" altLang="it-IT" dirty="0" smtClean="0"/>
              <a:t>W</a:t>
            </a:r>
            <a:r>
              <a:rPr lang="en-US" dirty="0" smtClean="0"/>
              <a:t>hat </a:t>
            </a:r>
            <a:r>
              <a:rPr lang="en-US" dirty="0"/>
              <a:t>you are looking for in a kitchen </a:t>
            </a:r>
            <a:r>
              <a:rPr lang="en-US" dirty="0" smtClean="0"/>
              <a:t>app?</a:t>
            </a:r>
            <a:endParaRPr lang="it-IT" altLang="it-IT" dirty="0"/>
          </a:p>
          <a:p>
            <a:pPr marL="0" indent="0">
              <a:buNone/>
            </a:pPr>
            <a:endParaRPr lang="it-IT" altLang="it-IT" dirty="0"/>
          </a:p>
          <a:p>
            <a:pPr marL="0" indent="0">
              <a:buNone/>
            </a:pPr>
            <a:endParaRPr lang="it-IT" dirty="0"/>
          </a:p>
        </p:txBody>
      </p:sp>
    </p:spTree>
    <p:extLst>
      <p:ext uri="{BB962C8B-B14F-4D97-AF65-F5344CB8AC3E}">
        <p14:creationId xmlns:p14="http://schemas.microsoft.com/office/powerpoint/2010/main" val="277675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Thanks</a:t>
            </a:r>
            <a:r>
              <a:rPr lang="it-IT" dirty="0" smtClean="0"/>
              <a:t> for the </a:t>
            </a:r>
            <a:r>
              <a:rPr lang="it-IT" dirty="0" err="1" smtClean="0"/>
              <a:t>attention</a:t>
            </a:r>
            <a:endParaRPr lang="it-IT"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4145818238"/>
              </p:ext>
            </p:extLst>
          </p:nvPr>
        </p:nvGraphicFramePr>
        <p:xfrm>
          <a:off x="1295400" y="2557463"/>
          <a:ext cx="9601200" cy="32969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296509785"/>
                    </a:ext>
                  </a:extLst>
                </a:gridCol>
                <a:gridCol w="3200400">
                  <a:extLst>
                    <a:ext uri="{9D8B030D-6E8A-4147-A177-3AD203B41FA5}">
                      <a16:colId xmlns:a16="http://schemas.microsoft.com/office/drawing/2014/main" val="3251388938"/>
                    </a:ext>
                  </a:extLst>
                </a:gridCol>
                <a:gridCol w="3200400">
                  <a:extLst>
                    <a:ext uri="{9D8B030D-6E8A-4147-A177-3AD203B41FA5}">
                      <a16:colId xmlns:a16="http://schemas.microsoft.com/office/drawing/2014/main" val="2924671470"/>
                    </a:ext>
                  </a:extLst>
                </a:gridCol>
              </a:tblGrid>
              <a:tr h="370840">
                <a:tc>
                  <a:txBody>
                    <a:bodyPr/>
                    <a:lstStyle/>
                    <a:p>
                      <a:r>
                        <a:rPr lang="it-IT" dirty="0" smtClean="0"/>
                        <a:t>Matteo</a:t>
                      </a:r>
                      <a:r>
                        <a:rPr lang="it-IT" baseline="0" dirty="0" smtClean="0"/>
                        <a:t> Rizza</a:t>
                      </a:r>
                      <a:endParaRPr lang="it-IT" dirty="0"/>
                    </a:p>
                  </a:txBody>
                  <a:tcPr/>
                </a:tc>
                <a:tc>
                  <a:txBody>
                    <a:bodyPr/>
                    <a:lstStyle/>
                    <a:p>
                      <a:r>
                        <a:rPr lang="it-IT" dirty="0" smtClean="0"/>
                        <a:t>Nicola Di</a:t>
                      </a:r>
                      <a:r>
                        <a:rPr lang="it-IT" baseline="0" dirty="0" smtClean="0"/>
                        <a:t> Santo</a:t>
                      </a:r>
                      <a:endParaRPr lang="it-IT" dirty="0"/>
                    </a:p>
                  </a:txBody>
                  <a:tcPr/>
                </a:tc>
                <a:tc>
                  <a:txBody>
                    <a:bodyPr/>
                    <a:lstStyle/>
                    <a:p>
                      <a:r>
                        <a:rPr lang="it-IT" dirty="0" smtClean="0"/>
                        <a:t>Giovanni buono</a:t>
                      </a:r>
                      <a:endParaRPr lang="it-IT" dirty="0"/>
                    </a:p>
                  </a:txBody>
                  <a:tcPr/>
                </a:tc>
                <a:extLst>
                  <a:ext uri="{0D108BD9-81ED-4DB2-BD59-A6C34878D82A}">
                    <a16:rowId xmlns:a16="http://schemas.microsoft.com/office/drawing/2014/main" val="1749632673"/>
                  </a:ext>
                </a:extLst>
              </a:tr>
              <a:tr h="370840">
                <a:tc>
                  <a:txBody>
                    <a:bodyPr/>
                    <a:lstStyle/>
                    <a:p>
                      <a:r>
                        <a:rPr lang="it-IT" dirty="0" smtClean="0"/>
                        <a:t> </a:t>
                      </a:r>
                    </a:p>
                    <a:p>
                      <a:endParaRPr lang="it-IT" dirty="0" smtClean="0"/>
                    </a:p>
                    <a:p>
                      <a:endParaRPr lang="it-IT" dirty="0" smtClean="0"/>
                    </a:p>
                    <a:p>
                      <a:endParaRPr lang="it-IT" dirty="0" smtClean="0"/>
                    </a:p>
                    <a:p>
                      <a:endParaRPr lang="it-IT" dirty="0" smtClean="0"/>
                    </a:p>
                    <a:p>
                      <a:endParaRPr lang="it-IT" dirty="0" smtClean="0"/>
                    </a:p>
                    <a:p>
                      <a:endParaRPr lang="it-IT" dirty="0" smtClean="0"/>
                    </a:p>
                    <a:p>
                      <a:endParaRPr lang="it-IT" dirty="0"/>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528714610"/>
                  </a:ext>
                </a:extLst>
              </a:tr>
              <a:tr h="370840">
                <a:tc>
                  <a:txBody>
                    <a:bodyPr/>
                    <a:lstStyle/>
                    <a:p>
                      <a:r>
                        <a:rPr lang="it-IT" dirty="0" smtClean="0">
                          <a:hlinkClick r:id="rId2"/>
                        </a:rPr>
                        <a:t>https://www.linkedin.com/in/matteo-rizza/</a:t>
                      </a:r>
                      <a:endParaRPr lang="it-IT" dirty="0"/>
                    </a:p>
                  </a:txBody>
                  <a:tcPr/>
                </a:tc>
                <a:tc>
                  <a:txBody>
                    <a:bodyPr/>
                    <a:lstStyle/>
                    <a:p>
                      <a:r>
                        <a:rPr lang="it-IT" dirty="0" smtClean="0">
                          <a:hlinkClick r:id="rId3"/>
                        </a:rPr>
                        <a:t>https://www.linkedin.com/in/nicola-di-santo-b98647192/</a:t>
                      </a:r>
                      <a:endParaRPr lang="it-IT" dirty="0"/>
                    </a:p>
                  </a:txBody>
                  <a:tcPr/>
                </a:tc>
                <a:tc>
                  <a:txBody>
                    <a:bodyPr/>
                    <a:lstStyle/>
                    <a:p>
                      <a:r>
                        <a:rPr lang="it-IT" dirty="0" smtClean="0">
                          <a:hlinkClick r:id="rId4"/>
                        </a:rPr>
                        <a:t>https://www.linkedin.com/in/giovanni-buono-5229941a4/</a:t>
                      </a:r>
                      <a:endParaRPr lang="it-IT" dirty="0"/>
                    </a:p>
                  </a:txBody>
                  <a:tcPr/>
                </a:tc>
                <a:extLst>
                  <a:ext uri="{0D108BD9-81ED-4DB2-BD59-A6C34878D82A}">
                    <a16:rowId xmlns:a16="http://schemas.microsoft.com/office/drawing/2014/main" val="3918181040"/>
                  </a:ext>
                </a:extLst>
              </a:tr>
            </a:tbl>
          </a:graphicData>
        </a:graphic>
      </p:graphicFrame>
      <p:pic>
        <p:nvPicPr>
          <p:cNvPr id="6" name="Immagin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7281" y="2930769"/>
            <a:ext cx="1520653" cy="2279743"/>
          </a:xfrm>
          <a:prstGeom prst="rect">
            <a:avLst/>
          </a:prstGeom>
        </p:spPr>
      </p:pic>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0725" y="2930768"/>
            <a:ext cx="1952395" cy="2279743"/>
          </a:xfrm>
          <a:prstGeom prst="rect">
            <a:avLst/>
          </a:prstGeom>
        </p:spPr>
      </p:pic>
      <p:pic>
        <p:nvPicPr>
          <p:cNvPr id="4" name="Immagin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8386" y="2930769"/>
            <a:ext cx="1709806" cy="2279742"/>
          </a:xfrm>
          <a:prstGeom prst="rect">
            <a:avLst/>
          </a:prstGeom>
        </p:spPr>
      </p:pic>
    </p:spTree>
    <p:extLst>
      <p:ext uri="{BB962C8B-B14F-4D97-AF65-F5344CB8AC3E}">
        <p14:creationId xmlns:p14="http://schemas.microsoft.com/office/powerpoint/2010/main" val="23518310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278</TotalTime>
  <Words>428</Words>
  <Application>Microsoft Office PowerPoint</Application>
  <PresentationFormat>Widescreen</PresentationFormat>
  <Paragraphs>80</Paragraphs>
  <Slides>8</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8</vt:i4>
      </vt:variant>
    </vt:vector>
  </HeadingPairs>
  <TitlesOfParts>
    <vt:vector size="15" baseType="lpstr">
      <vt:lpstr>Algerian</vt:lpstr>
      <vt:lpstr>Arial</vt:lpstr>
      <vt:lpstr>Calibri</vt:lpstr>
      <vt:lpstr>Calibri Light</vt:lpstr>
      <vt:lpstr>Garamond</vt:lpstr>
      <vt:lpstr>Tema di Office</vt:lpstr>
      <vt:lpstr>Organico</vt:lpstr>
      <vt:lpstr>CookWithMe</vt:lpstr>
      <vt:lpstr>What is this?</vt:lpstr>
      <vt:lpstr>Personas</vt:lpstr>
      <vt:lpstr>Scenario 1</vt:lpstr>
      <vt:lpstr>Scenario 2</vt:lpstr>
      <vt:lpstr>Competitors</vt:lpstr>
      <vt:lpstr>Survey</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CookWithMe</dc:title>
  <dc:creator>Utente</dc:creator>
  <cp:lastModifiedBy>Giuseppe La Femina</cp:lastModifiedBy>
  <cp:revision>24</cp:revision>
  <dcterms:created xsi:type="dcterms:W3CDTF">2020-04-02T10:30:41Z</dcterms:created>
  <dcterms:modified xsi:type="dcterms:W3CDTF">2020-04-03T12:09:51Z</dcterms:modified>
</cp:coreProperties>
</file>