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 id="2147483723" r:id="rId2"/>
    <p:sldMasterId id="2147483732" r:id="rId3"/>
    <p:sldMasterId id="2147483753" r:id="rId4"/>
  </p:sldMasterIdLst>
  <p:notesMasterIdLst>
    <p:notesMasterId r:id="rId35"/>
  </p:notesMasterIdLst>
  <p:handoutMasterIdLst>
    <p:handoutMasterId r:id="rId36"/>
  </p:handoutMasterIdLst>
  <p:sldIdLst>
    <p:sldId id="256" r:id="rId5"/>
    <p:sldId id="265" r:id="rId6"/>
    <p:sldId id="266" r:id="rId7"/>
    <p:sldId id="292" r:id="rId8"/>
    <p:sldId id="267" r:id="rId9"/>
    <p:sldId id="295" r:id="rId10"/>
    <p:sldId id="296" r:id="rId11"/>
    <p:sldId id="259" r:id="rId12"/>
    <p:sldId id="257" r:id="rId13"/>
    <p:sldId id="261" r:id="rId14"/>
    <p:sldId id="268" r:id="rId15"/>
    <p:sldId id="262" r:id="rId16"/>
    <p:sldId id="276" r:id="rId17"/>
    <p:sldId id="277" r:id="rId18"/>
    <p:sldId id="278" r:id="rId19"/>
    <p:sldId id="279" r:id="rId20"/>
    <p:sldId id="280" r:id="rId21"/>
    <p:sldId id="281" r:id="rId22"/>
    <p:sldId id="282" r:id="rId23"/>
    <p:sldId id="283" r:id="rId24"/>
    <p:sldId id="284" r:id="rId25"/>
    <p:sldId id="286" r:id="rId26"/>
    <p:sldId id="288" r:id="rId27"/>
    <p:sldId id="269" r:id="rId28"/>
    <p:sldId id="290" r:id="rId29"/>
    <p:sldId id="291" r:id="rId30"/>
    <p:sldId id="298" r:id="rId31"/>
    <p:sldId id="299" r:id="rId32"/>
    <p:sldId id="300" r:id="rId33"/>
    <p:sldId id="29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2421"/>
    <a:srgbClr val="2E3333"/>
    <a:srgbClr val="1A1A16"/>
    <a:srgbClr val="1A1A10"/>
    <a:srgbClr val="16151E"/>
    <a:srgbClr val="292511"/>
    <a:srgbClr val="000000"/>
    <a:srgbClr val="FF5517"/>
    <a:srgbClr val="FF791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2" autoAdjust="0"/>
    <p:restoredTop sz="94660"/>
  </p:normalViewPr>
  <p:slideViewPr>
    <p:cSldViewPr snapToGrid="0" snapToObjects="1">
      <p:cViewPr varScale="1">
        <p:scale>
          <a:sx n="94" d="100"/>
          <a:sy n="94" d="100"/>
        </p:scale>
        <p:origin x="582"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1" d="100"/>
          <a:sy n="101" d="100"/>
        </p:scale>
        <p:origin x="-32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D70A94-535E-A242-8751-E65D819C19D3}" type="datetimeFigureOut">
              <a:rPr lang="en-US" smtClean="0"/>
              <a:t>12/5/2018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442F98-C731-A94C-AA10-6D9C96A04D6B}" type="slidenum">
              <a:rPr lang="en-US" smtClean="0"/>
              <a:t>‹#›</a:t>
            </a:fld>
            <a:endParaRPr lang="en-US"/>
          </a:p>
        </p:txBody>
      </p:sp>
    </p:spTree>
    <p:extLst>
      <p:ext uri="{BB962C8B-B14F-4D97-AF65-F5344CB8AC3E}">
        <p14:creationId xmlns:p14="http://schemas.microsoft.com/office/powerpoint/2010/main" val="220400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5BBB-A885-FB47-A586-C46B257BEE92}" type="datetimeFigureOut">
              <a:rPr lang="en-US" smtClean="0"/>
              <a:t>12/5/2018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B4B2F-0019-C942-9AE2-8EB4A07943DA}" type="slidenum">
              <a:rPr lang="en-US" smtClean="0"/>
              <a:t>‹#›</a:t>
            </a:fld>
            <a:endParaRPr lang="en-US"/>
          </a:p>
        </p:txBody>
      </p:sp>
    </p:spTree>
    <p:extLst>
      <p:ext uri="{BB962C8B-B14F-4D97-AF65-F5344CB8AC3E}">
        <p14:creationId xmlns:p14="http://schemas.microsoft.com/office/powerpoint/2010/main" val="14626320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1150622"/>
            <a:ext cx="7773293" cy="1470049"/>
          </a:xfrm>
        </p:spPr>
        <p:txBody>
          <a:bodyPr/>
          <a:lstStyle/>
          <a:p>
            <a:r>
              <a:rPr lang="ga-IE" smtClean="0"/>
              <a:t>Click to edit Master title style</a:t>
            </a:r>
            <a:endParaRPr lang="en-US"/>
          </a:p>
        </p:txBody>
      </p:sp>
      <p:sp>
        <p:nvSpPr>
          <p:cNvPr id="3" name="Subtitle 2"/>
          <p:cNvSpPr>
            <a:spLocks noGrp="1"/>
          </p:cNvSpPr>
          <p:nvPr>
            <p:ph type="subTitle" idx="1"/>
          </p:nvPr>
        </p:nvSpPr>
        <p:spPr>
          <a:xfrm>
            <a:off x="774703" y="2973325"/>
            <a:ext cx="6400354" cy="1752451"/>
          </a:xfrm>
        </p:spPr>
        <p:txBody>
          <a:bodyPr/>
          <a:lstStyle>
            <a:lvl1pPr marL="0" indent="0" algn="l">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ga-IE" smtClean="0"/>
              <a:t>Click to edit Master subtitle style</a:t>
            </a:r>
            <a:endParaRPr lang="en-US" dirty="0"/>
          </a:p>
        </p:txBody>
      </p:sp>
      <p:sp>
        <p:nvSpPr>
          <p:cNvPr id="4"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415435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ga-IE"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ga-IE"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dirty="0" smtClean="0">
                <a:solidFill>
                  <a:srgbClr val="2E3333"/>
                </a:solidFill>
              </a:rPr>
              <a:t> /  </a:t>
            </a:r>
            <a:r>
              <a:rPr lang="en-US" dirty="0" smtClean="0">
                <a:solidFill>
                  <a:srgbClr val="2E3333"/>
                </a:solidFill>
                <a:latin typeface="Ubuntu"/>
                <a:cs typeface="Ubuntu"/>
              </a:rPr>
              <a:t>Special Olympics Program Name</a:t>
            </a:r>
            <a:endParaRPr lang="en-US" dirty="0">
              <a:solidFill>
                <a:srgbClr val="2E3333"/>
              </a:solidFill>
              <a:latin typeface="Ubuntu"/>
              <a:cs typeface="Ubuntu"/>
            </a:endParaRPr>
          </a:p>
        </p:txBody>
      </p:sp>
    </p:spTree>
    <p:extLst>
      <p:ext uri="{BB962C8B-B14F-4D97-AF65-F5344CB8AC3E}">
        <p14:creationId xmlns:p14="http://schemas.microsoft.com/office/powerpoint/2010/main" val="38094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62FADDA2-E13B-F548-856B-05843CC20AFE}" type="slidenum">
              <a:rPr lang="en-US"/>
              <a:pPr/>
              <a:t>‹#›</a:t>
            </a:fld>
            <a:endParaRPr lang="en-US"/>
          </a:p>
        </p:txBody>
      </p:sp>
    </p:spTree>
    <p:extLst>
      <p:ext uri="{BB962C8B-B14F-4D97-AF65-F5344CB8AC3E}">
        <p14:creationId xmlns:p14="http://schemas.microsoft.com/office/powerpoint/2010/main" val="245064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544711" y="1741289"/>
            <a:ext cx="3902273" cy="4464844"/>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554141" y="1741289"/>
            <a:ext cx="3902273" cy="4464844"/>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65259849-736F-2C48-9F66-0F7642C7CEF8}" type="slidenum">
              <a:rPr lang="en-US"/>
              <a:pPr/>
              <a:t>‹#›</a:t>
            </a:fld>
            <a:endParaRPr lang="en-US"/>
          </a:p>
        </p:txBody>
      </p:sp>
    </p:spTree>
    <p:extLst>
      <p:ext uri="{BB962C8B-B14F-4D97-AF65-F5344CB8AC3E}">
        <p14:creationId xmlns:p14="http://schemas.microsoft.com/office/powerpoint/2010/main" val="283494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ga-IE"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ga-IE"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Text Box 4"/>
          <p:cNvSpPr txBox="1">
            <a:spLocks noGrp="1" noChangeArrowheads="1"/>
          </p:cNvSpPr>
          <p:nvPr>
            <p:ph type="sldNum" sz="quarter" idx="10"/>
          </p:nvPr>
        </p:nvSpPr>
        <p:spPr>
          <a:ln/>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F4B88F72-1EA4-FE40-A5CA-BD0111E6622B}" type="slidenum">
              <a:rPr lang="en-US" smtClean="0"/>
              <a:pPr/>
              <a:t>‹#›</a:t>
            </a:fld>
            <a:r>
              <a:rPr lang="en-US" dirty="0" smtClean="0">
                <a:solidFill>
                  <a:srgbClr val="2E3333"/>
                </a:solidFill>
              </a:rPr>
              <a:t> /  </a:t>
            </a:r>
            <a:r>
              <a:rPr lang="en-US" dirty="0" smtClean="0">
                <a:solidFill>
                  <a:srgbClr val="2E3333"/>
                </a:solidFill>
                <a:latin typeface="Ubuntu"/>
                <a:cs typeface="Ubuntu"/>
              </a:rPr>
              <a:t>Special Olympics Program Name</a:t>
            </a:r>
            <a:endParaRPr lang="en-US" dirty="0">
              <a:solidFill>
                <a:srgbClr val="2E3333"/>
              </a:solidFill>
              <a:latin typeface="Ubuntu"/>
              <a:cs typeface="Ubuntu"/>
            </a:endParaRPr>
          </a:p>
        </p:txBody>
      </p:sp>
    </p:spTree>
    <p:extLst>
      <p:ext uri="{BB962C8B-B14F-4D97-AF65-F5344CB8AC3E}">
        <p14:creationId xmlns:p14="http://schemas.microsoft.com/office/powerpoint/2010/main" val="114778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dirty="0" smtClean="0">
                <a:solidFill>
                  <a:srgbClr val="2E3333"/>
                </a:solidFill>
              </a:rPr>
              <a:t> /  </a:t>
            </a:r>
            <a:r>
              <a:rPr lang="en-US" dirty="0" smtClean="0">
                <a:solidFill>
                  <a:srgbClr val="2E3333"/>
                </a:solidFill>
                <a:latin typeface="Ubuntu"/>
                <a:cs typeface="Ubuntu"/>
              </a:rPr>
              <a:t>Special Olympics Program Name</a:t>
            </a:r>
            <a:endParaRPr lang="en-US" dirty="0">
              <a:solidFill>
                <a:srgbClr val="2E3333"/>
              </a:solidFill>
              <a:latin typeface="Ubuntu"/>
              <a:cs typeface="Ubuntu"/>
            </a:endParaRPr>
          </a:p>
        </p:txBody>
      </p:sp>
    </p:spTree>
    <p:extLst>
      <p:ext uri="{BB962C8B-B14F-4D97-AF65-F5344CB8AC3E}">
        <p14:creationId xmlns:p14="http://schemas.microsoft.com/office/powerpoint/2010/main" val="422624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dirty="0" smtClean="0">
                <a:solidFill>
                  <a:srgbClr val="2E3333"/>
                </a:solidFill>
              </a:rPr>
              <a:t> /  </a:t>
            </a:r>
            <a:r>
              <a:rPr lang="en-US" dirty="0" smtClean="0">
                <a:solidFill>
                  <a:srgbClr val="2E3333"/>
                </a:solidFill>
                <a:latin typeface="Ubuntu"/>
                <a:cs typeface="Ubuntu"/>
              </a:rPr>
              <a:t>Special Olympics Program Name</a:t>
            </a:r>
            <a:endParaRPr lang="en-US" dirty="0">
              <a:solidFill>
                <a:srgbClr val="2E3333"/>
              </a:solidFill>
              <a:latin typeface="Ubuntu"/>
              <a:cs typeface="Ubuntu"/>
            </a:endParaRPr>
          </a:p>
        </p:txBody>
      </p:sp>
    </p:spTree>
    <p:extLst>
      <p:ext uri="{BB962C8B-B14F-4D97-AF65-F5344CB8AC3E}">
        <p14:creationId xmlns:p14="http://schemas.microsoft.com/office/powerpoint/2010/main" val="350957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826519"/>
          </a:xfrm>
        </p:spPr>
        <p:txBody>
          <a:bodyPr anchor="b"/>
          <a:lstStyle>
            <a:lvl1pPr algn="l">
              <a:defRPr sz="1400" b="1"/>
            </a:lvl1pPr>
          </a:lstStyle>
          <a:p>
            <a:r>
              <a:rPr lang="ga-IE" smtClean="0"/>
              <a:t>Click to edit Master title style</a:t>
            </a:r>
            <a:endParaRPr lang="en-US" dirty="0"/>
          </a:p>
        </p:txBody>
      </p:sp>
      <p:sp>
        <p:nvSpPr>
          <p:cNvPr id="3" name="Content Placeholder 2"/>
          <p:cNvSpPr>
            <a:spLocks noGrp="1"/>
          </p:cNvSpPr>
          <p:nvPr>
            <p:ph idx="1"/>
          </p:nvPr>
        </p:nvSpPr>
        <p:spPr>
          <a:xfrm>
            <a:off x="3575224" y="1910081"/>
            <a:ext cx="5111130" cy="421568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Text Placeholder 3"/>
          <p:cNvSpPr>
            <a:spLocks noGrp="1"/>
          </p:cNvSpPr>
          <p:nvPr>
            <p:ph type="body" sz="half" idx="2"/>
          </p:nvPr>
        </p:nvSpPr>
        <p:spPr>
          <a:xfrm>
            <a:off x="457647" y="1910081"/>
            <a:ext cx="3008189" cy="4215684"/>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ga-IE"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dirty="0" smtClean="0">
                <a:solidFill>
                  <a:srgbClr val="2E3333"/>
                </a:solidFill>
              </a:rPr>
              <a:t> /  </a:t>
            </a:r>
            <a:r>
              <a:rPr lang="en-US" dirty="0" smtClean="0">
                <a:solidFill>
                  <a:srgbClr val="2E3333"/>
                </a:solidFill>
                <a:latin typeface="Ubuntu"/>
                <a:cs typeface="Ubuntu"/>
              </a:rPr>
              <a:t>Special Olympics Program Name</a:t>
            </a:r>
            <a:endParaRPr lang="en-US" dirty="0">
              <a:solidFill>
                <a:srgbClr val="2E3333"/>
              </a:solidFill>
              <a:latin typeface="Ubuntu"/>
              <a:cs typeface="Ubuntu"/>
            </a:endParaRPr>
          </a:p>
        </p:txBody>
      </p:sp>
    </p:spTree>
    <p:extLst>
      <p:ext uri="{BB962C8B-B14F-4D97-AF65-F5344CB8AC3E}">
        <p14:creationId xmlns:p14="http://schemas.microsoft.com/office/powerpoint/2010/main" val="22399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4"/>
          <p:cNvSpPr txBox="1">
            <a:spLocks noGrp="1" noChangeArrowheads="1"/>
          </p:cNvSpPr>
          <p:nvPr>
            <p:ph type="sldNum" sz="quarter" idx="10"/>
          </p:nvPr>
        </p:nvSpPr>
        <p:spPr>
          <a:ln/>
        </p:spPr>
        <p:txBody>
          <a:bodyPr/>
          <a:lstStyle>
            <a:lvl1pPr>
              <a:defRPr>
                <a:solidFill>
                  <a:schemeClr val="bg1"/>
                </a:solidFill>
              </a:defRPr>
            </a:lvl1pPr>
          </a:lstStyle>
          <a:p>
            <a:fld id="{978F6C85-62F1-2E45-BAF4-9247EEFC730C}" type="slidenum">
              <a:rPr lang="en-US" smtClean="0"/>
              <a:pPr/>
              <a:t>‹#›</a:t>
            </a:fld>
            <a:endParaRPr lang="en-US" dirty="0"/>
          </a:p>
        </p:txBody>
      </p:sp>
      <p:sp>
        <p:nvSpPr>
          <p:cNvPr id="3" name="Picture Placeholder 2"/>
          <p:cNvSpPr>
            <a:spLocks noGrp="1"/>
          </p:cNvSpPr>
          <p:nvPr>
            <p:ph type="pic" idx="1"/>
          </p:nvPr>
        </p:nvSpPr>
        <p:spPr>
          <a:xfrm>
            <a:off x="176917" y="221921"/>
            <a:ext cx="8791061" cy="6436217"/>
          </a:xfrm>
          <a:solidFill>
            <a:schemeClr val="bg1"/>
          </a:solidFill>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r>
              <a:rPr lang="ga-IE" noProof="0" smtClean="0">
                <a:sym typeface="Ubuntu" charset="0"/>
              </a:rPr>
              <a:t>Drag picture to placeholder or click icon to add</a:t>
            </a:r>
            <a:endParaRPr lang="en-US" noProof="0" smtClean="0">
              <a:sym typeface="Ubuntu" charset="0"/>
            </a:endParaRPr>
          </a:p>
        </p:txBody>
      </p:sp>
      <p:sp>
        <p:nvSpPr>
          <p:cNvPr id="2" name="Title 1"/>
          <p:cNvSpPr>
            <a:spLocks noGrp="1"/>
          </p:cNvSpPr>
          <p:nvPr>
            <p:ph type="title"/>
          </p:nvPr>
        </p:nvSpPr>
        <p:spPr>
          <a:xfrm>
            <a:off x="300743" y="5084341"/>
            <a:ext cx="6875132" cy="567035"/>
          </a:xfrm>
        </p:spPr>
        <p:txBody>
          <a:bodyPr anchor="b"/>
          <a:lstStyle>
            <a:lvl1pPr algn="l">
              <a:defRPr sz="1400" b="1"/>
            </a:lvl1pPr>
          </a:lstStyle>
          <a:p>
            <a:r>
              <a:rPr lang="ga-IE" dirty="0" smtClean="0"/>
              <a:t>Click to edit Master title style</a:t>
            </a:r>
            <a:endParaRPr lang="en-US" dirty="0"/>
          </a:p>
        </p:txBody>
      </p:sp>
      <p:sp>
        <p:nvSpPr>
          <p:cNvPr id="4" name="Text Placeholder 3"/>
          <p:cNvSpPr>
            <a:spLocks noGrp="1"/>
          </p:cNvSpPr>
          <p:nvPr>
            <p:ph type="body" sz="half" idx="2"/>
          </p:nvPr>
        </p:nvSpPr>
        <p:spPr>
          <a:xfrm>
            <a:off x="300743" y="5757637"/>
            <a:ext cx="6891759" cy="616450"/>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ga-IE" smtClean="0"/>
              <a:t>Click to edit Master text styles</a:t>
            </a:r>
          </a:p>
        </p:txBody>
      </p:sp>
    </p:spTree>
    <p:extLst>
      <p:ext uri="{BB962C8B-B14F-4D97-AF65-F5344CB8AC3E}">
        <p14:creationId xmlns:p14="http://schemas.microsoft.com/office/powerpoint/2010/main" val="264520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lvl1pPr>
              <a:defRPr>
                <a:latin typeface="Ubuntu"/>
                <a:cs typeface="Ubuntu"/>
              </a:defRPr>
            </a:lvl1pPr>
          </a:lstStyle>
          <a:p>
            <a:r>
              <a:rPr lang="ga-IE" smtClean="0"/>
              <a:t>Click to edit Master title style</a:t>
            </a:r>
            <a:endParaRPr lang="en-US" dirty="0"/>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atin typeface="Ubuntu"/>
                <a:cs typeface="Ubuntu"/>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ga-IE" smtClean="0"/>
              <a:t>Click to edit Master subtitle style</a:t>
            </a:r>
            <a:endParaRPr lang="en-US"/>
          </a:p>
        </p:txBody>
      </p:sp>
    </p:spTree>
    <p:extLst>
      <p:ext uri="{BB962C8B-B14F-4D97-AF65-F5344CB8AC3E}">
        <p14:creationId xmlns:p14="http://schemas.microsoft.com/office/powerpoint/2010/main" val="298917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lvl1pPr>
              <a:defRPr>
                <a:latin typeface="Ubuntu"/>
                <a:cs typeface="Ubuntu"/>
              </a:defRPr>
            </a:lvl1pPr>
          </a:lstStyle>
          <a:p>
            <a:r>
              <a:rPr lang="ga-IE" smtClean="0"/>
              <a:t>Click to edit Master title style</a:t>
            </a:r>
            <a:endParaRPr lang="en-US" dirty="0"/>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atin typeface="Ubuntu"/>
                <a:cs typeface="Ubuntu"/>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ga-IE" smtClean="0"/>
              <a:t>Click to edit Master subtitle style</a:t>
            </a:r>
            <a:endParaRPr lang="en-US"/>
          </a:p>
        </p:txBody>
      </p:sp>
    </p:spTree>
    <p:extLst>
      <p:ext uri="{BB962C8B-B14F-4D97-AF65-F5344CB8AC3E}">
        <p14:creationId xmlns:p14="http://schemas.microsoft.com/office/powerpoint/2010/main" val="298917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26958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2600179"/>
            <a:ext cx="7772176" cy="1361777"/>
          </a:xfrm>
        </p:spPr>
        <p:txBody>
          <a:bodyPr/>
          <a:lstStyle>
            <a:lvl1pPr algn="l">
              <a:defRPr sz="2800" b="1" cap="all"/>
            </a:lvl1pPr>
          </a:lstStyle>
          <a:p>
            <a:r>
              <a:rPr lang="ga-IE" smtClean="0"/>
              <a:t>Click to edit Master title style</a:t>
            </a:r>
            <a:endParaRPr lang="en-US"/>
          </a:p>
        </p:txBody>
      </p:sp>
      <p:sp>
        <p:nvSpPr>
          <p:cNvPr id="3" name="Text Placeholder 2"/>
          <p:cNvSpPr>
            <a:spLocks noGrp="1"/>
          </p:cNvSpPr>
          <p:nvPr>
            <p:ph type="body" idx="1"/>
          </p:nvPr>
        </p:nvSpPr>
        <p:spPr>
          <a:xfrm>
            <a:off x="722189" y="1099991"/>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ga-IE"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218790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544711" y="2375297"/>
            <a:ext cx="3902273" cy="1857375"/>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554141" y="2375297"/>
            <a:ext cx="3902273" cy="1857375"/>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91254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647" y="2246177"/>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ga-IE" smtClean="0"/>
              <a:t>Click to edit Master text styles</a:t>
            </a:r>
          </a:p>
        </p:txBody>
      </p:sp>
      <p:sp>
        <p:nvSpPr>
          <p:cNvPr id="4" name="Content Placeholder 3"/>
          <p:cNvSpPr>
            <a:spLocks noGrp="1"/>
          </p:cNvSpPr>
          <p:nvPr>
            <p:ph sz="half" idx="2"/>
          </p:nvPr>
        </p:nvSpPr>
        <p:spPr>
          <a:xfrm>
            <a:off x="457647" y="2885765"/>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Text Placeholder 4"/>
          <p:cNvSpPr>
            <a:spLocks noGrp="1"/>
          </p:cNvSpPr>
          <p:nvPr>
            <p:ph type="body" sz="quarter" idx="3"/>
          </p:nvPr>
        </p:nvSpPr>
        <p:spPr>
          <a:xfrm>
            <a:off x="4644555" y="2267025"/>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ga-IE" smtClean="0"/>
              <a:t>Click to edit Master text styles</a:t>
            </a:r>
          </a:p>
        </p:txBody>
      </p:sp>
      <p:sp>
        <p:nvSpPr>
          <p:cNvPr id="6" name="Content Placeholder 5"/>
          <p:cNvSpPr>
            <a:spLocks noGrp="1"/>
          </p:cNvSpPr>
          <p:nvPr>
            <p:ph sz="quarter" idx="4"/>
          </p:nvPr>
        </p:nvSpPr>
        <p:spPr>
          <a:xfrm>
            <a:off x="4644555" y="2906613"/>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64071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310927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 </a:t>
            </a:r>
            <a:r>
              <a:rPr lang="en-US" b="1" smtClean="0">
                <a:latin typeface="Helvetica Neue"/>
                <a:cs typeface="Helvetica Neue"/>
              </a:rPr>
              <a:t>storyful.</a:t>
            </a:r>
            <a:endParaRPr lang="en-US" b="1" dirty="0">
              <a:latin typeface="Helvetica Neue"/>
              <a:cs typeface="Helvetica Neue"/>
            </a:endParaRPr>
          </a:p>
        </p:txBody>
      </p:sp>
    </p:spTree>
    <p:extLst>
      <p:ext uri="{BB962C8B-B14F-4D97-AF65-F5344CB8AC3E}">
        <p14:creationId xmlns:p14="http://schemas.microsoft.com/office/powerpoint/2010/main" val="40043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ga-IE"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ga-IE"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323253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ga-IE"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r>
              <a:rPr lang="ga-IE" noProof="0" smtClean="0">
                <a:sym typeface="Ubuntu Light" charset="0"/>
              </a:rPr>
              <a:t>Drag picture to placeholder or click icon to add</a:t>
            </a:r>
            <a:endParaRPr lang="en-US" noProof="0" smtClean="0">
              <a:sym typeface="Ubuntu Light"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ga-IE"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F4B88F72-1EA4-FE40-A5CA-BD0111E6622B}" type="slidenum">
              <a:rPr lang="en-US" smtClean="0"/>
              <a:pPr/>
              <a:t>‹#›</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341039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3.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body" idx="1"/>
          </p:nvPr>
        </p:nvSpPr>
        <p:spPr bwMode="auto">
          <a:xfrm>
            <a:off x="544513" y="2374900"/>
            <a:ext cx="7912100" cy="185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35717" tIns="35717" rIns="35717" bIns="35717" numCol="1" anchor="t" anchorCtr="0" compatLnSpc="1">
            <a:prstTxWarp prst="textNoShape">
              <a:avLst/>
            </a:prstTxWarp>
          </a:bodyPr>
          <a:lstStyle/>
          <a:p>
            <a:pPr lvl="0"/>
            <a:r>
              <a:rPr lang="ga-IE" smtClean="0">
                <a:sym typeface="Ubuntu Light" charset="0"/>
              </a:rPr>
              <a:t>Click to edit Master text styles</a:t>
            </a:r>
          </a:p>
          <a:p>
            <a:pPr lvl="1"/>
            <a:r>
              <a:rPr lang="ga-IE" smtClean="0">
                <a:sym typeface="Ubuntu Light" charset="0"/>
              </a:rPr>
              <a:t>Second level</a:t>
            </a:r>
          </a:p>
          <a:p>
            <a:pPr lvl="2"/>
            <a:r>
              <a:rPr lang="ga-IE" smtClean="0">
                <a:sym typeface="Ubuntu Light" charset="0"/>
              </a:rPr>
              <a:t>Third level</a:t>
            </a:r>
          </a:p>
          <a:p>
            <a:pPr lvl="3"/>
            <a:r>
              <a:rPr lang="ga-IE" smtClean="0">
                <a:sym typeface="Ubuntu Light" charset="0"/>
              </a:rPr>
              <a:t>Fourth level</a:t>
            </a:r>
          </a:p>
          <a:p>
            <a:pPr lvl="4"/>
            <a:r>
              <a:rPr lang="ga-IE" smtClean="0">
                <a:sym typeface="Ubuntu Light" charset="0"/>
              </a:rPr>
              <a:t>Fifth level</a:t>
            </a:r>
            <a:endParaRPr lang="en-US" dirty="0">
              <a:sym typeface="Ubuntu Light" charset="0"/>
            </a:endParaRPr>
          </a:p>
        </p:txBody>
      </p:sp>
      <p:sp>
        <p:nvSpPr>
          <p:cNvPr id="1027" name="Rectangle 3"/>
          <p:cNvSpPr>
            <a:spLocks noGrp="1" noChangeArrowheads="1"/>
          </p:cNvSpPr>
          <p:nvPr>
            <p:ph type="title"/>
          </p:nvPr>
        </p:nvSpPr>
        <p:spPr bwMode="auto">
          <a:xfrm>
            <a:off x="544513" y="482600"/>
            <a:ext cx="7902575" cy="11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35717" tIns="35717" rIns="35717" bIns="35717" numCol="1" anchor="t" anchorCtr="0" compatLnSpc="1">
            <a:prstTxWarp prst="textNoShape">
              <a:avLst/>
            </a:prstTxWarp>
          </a:bodyPr>
          <a:lstStyle/>
          <a:p>
            <a:pPr lvl="0"/>
            <a:r>
              <a:rPr lang="ga-IE" smtClean="0">
                <a:sym typeface="Ubuntu Light" charset="0"/>
              </a:rPr>
              <a:t>Click to edit Master title style</a:t>
            </a:r>
            <a:endParaRPr lang="en-US" dirty="0">
              <a:sym typeface="Ubuntu Light" charset="0"/>
            </a:endParaRPr>
          </a:p>
        </p:txBody>
      </p:sp>
      <p:sp>
        <p:nvSpPr>
          <p:cNvPr id="1028" name="Text Box 4"/>
          <p:cNvSpPr txBox="1">
            <a:spLocks noGrp="1" noChangeArrowheads="1"/>
          </p:cNvSpPr>
          <p:nvPr>
            <p:ph type="sldNum" sz="quarter" idx="4"/>
          </p:nvPr>
        </p:nvSpPr>
        <p:spPr bwMode="auto">
          <a:xfrm>
            <a:off x="554037" y="6446156"/>
            <a:ext cx="3630637" cy="18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64291" tIns="32146" rIns="64291" bIns="32146" numCol="1" anchor="t" anchorCtr="0" compatLnSpc="1">
            <a:prstTxWarp prst="textNoShape">
              <a:avLst/>
            </a:prstTxWarp>
          </a:bodyPr>
          <a:lstStyle>
            <a:lvl1pPr algn="l" eaLnBrk="1" hangingPunct="1">
              <a:defRPr sz="900" spc="20">
                <a:solidFill>
                  <a:schemeClr val="tx1"/>
                </a:solidFill>
                <a:latin typeface="Ubuntu" charset="0"/>
                <a:ea typeface="MS PGothic" charset="0"/>
                <a:cs typeface="MS PGothic" charset="0"/>
                <a:sym typeface="Ubuntu" charset="0"/>
              </a:defRPr>
            </a:lvl1pPr>
            <a:lvl2pPr marL="742950" indent="-28575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fld id="{F4B88F72-1EA4-FE40-A5CA-BD0111E6622B}" type="slidenum">
              <a:rPr lang="en-US" smtClean="0"/>
              <a:pPr/>
              <a:t>‹#›</a:t>
            </a:fld>
            <a:r>
              <a:rPr lang="en-US" smtClean="0"/>
              <a:t> </a:t>
            </a:r>
            <a:endParaRPr lang="en-US" dirty="0">
              <a:latin typeface="Ubuntu"/>
              <a:cs typeface="Ubuntu"/>
            </a:endParaRPr>
          </a:p>
        </p:txBody>
      </p:sp>
      <p:sp>
        <p:nvSpPr>
          <p:cNvPr id="3" name="TextBox 2"/>
          <p:cNvSpPr txBox="1"/>
          <p:nvPr/>
        </p:nvSpPr>
        <p:spPr>
          <a:xfrm>
            <a:off x="3978000" y="5749806"/>
            <a:ext cx="3497034" cy="415498"/>
          </a:xfrm>
          <a:prstGeom prst="rect">
            <a:avLst/>
          </a:prstGeom>
          <a:noFill/>
        </p:spPr>
        <p:txBody>
          <a:bodyPr wrap="square" rtlCol="0">
            <a:spAutoFit/>
          </a:bodyPr>
          <a:lstStyle/>
          <a:p>
            <a:pPr algn="r"/>
            <a:r>
              <a:rPr lang="en-US" sz="2100" b="0" i="1" kern="1200" spc="-100" dirty="0" smtClean="0">
                <a:solidFill>
                  <a:srgbClr val="4F5146"/>
                </a:solidFill>
                <a:latin typeface="Ubuntu"/>
              </a:rPr>
              <a:t>Program Name</a:t>
            </a:r>
            <a:endParaRPr lang="en-US" sz="2100" b="0" i="1" kern="1200" spc="-100" dirty="0">
              <a:solidFill>
                <a:srgbClr val="4F5146"/>
              </a:solidFill>
              <a:latin typeface="Ubuntu"/>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sz="5900" spc="-100">
          <a:solidFill>
            <a:srgbClr val="FFFFFF"/>
          </a:solidFill>
          <a:latin typeface="+mj-lt"/>
          <a:ea typeface="+mj-ea"/>
          <a:cs typeface="+mj-cs"/>
          <a:sym typeface="Ubuntu Light" charset="0"/>
        </a:defRPr>
      </a:lvl1pPr>
      <a:lvl2pPr algn="l" rtl="0" eaLnBrk="1" fontAlgn="base" hangingPunct="1">
        <a:spcBef>
          <a:spcPct val="0"/>
        </a:spcBef>
        <a:spcAft>
          <a:spcPct val="0"/>
        </a:spcAft>
        <a:defRPr sz="5900">
          <a:solidFill>
            <a:srgbClr val="FFFFFF"/>
          </a:solidFill>
          <a:latin typeface="Ubuntu Light" charset="0"/>
          <a:ea typeface="ヒラギノ角ゴ ProN W3" charset="0"/>
          <a:cs typeface="ヒラギノ角ゴ ProN W3" charset="0"/>
          <a:sym typeface="Ubuntu Light" charset="0"/>
        </a:defRPr>
      </a:lvl2pPr>
      <a:lvl3pPr algn="l" rtl="0" eaLnBrk="1" fontAlgn="base" hangingPunct="1">
        <a:spcBef>
          <a:spcPct val="0"/>
        </a:spcBef>
        <a:spcAft>
          <a:spcPct val="0"/>
        </a:spcAft>
        <a:defRPr sz="5900">
          <a:solidFill>
            <a:srgbClr val="FFFFFF"/>
          </a:solidFill>
          <a:latin typeface="Ubuntu Light" charset="0"/>
          <a:ea typeface="ヒラギノ角ゴ ProN W3" charset="0"/>
          <a:cs typeface="ヒラギノ角ゴ ProN W3" charset="0"/>
          <a:sym typeface="Ubuntu Light" charset="0"/>
        </a:defRPr>
      </a:lvl3pPr>
      <a:lvl4pPr algn="l" rtl="0" eaLnBrk="1" fontAlgn="base" hangingPunct="1">
        <a:spcBef>
          <a:spcPct val="0"/>
        </a:spcBef>
        <a:spcAft>
          <a:spcPct val="0"/>
        </a:spcAft>
        <a:defRPr sz="5900">
          <a:solidFill>
            <a:srgbClr val="FFFFFF"/>
          </a:solidFill>
          <a:latin typeface="Ubuntu Light" charset="0"/>
          <a:ea typeface="ヒラギノ角ゴ ProN W3" charset="0"/>
          <a:cs typeface="ヒラギノ角ゴ ProN W3" charset="0"/>
          <a:sym typeface="Ubuntu Light" charset="0"/>
        </a:defRPr>
      </a:lvl4pPr>
      <a:lvl5pPr algn="l" rtl="0" eaLnBrk="1" fontAlgn="base" hangingPunct="1">
        <a:spcBef>
          <a:spcPct val="0"/>
        </a:spcBef>
        <a:spcAft>
          <a:spcPct val="0"/>
        </a:spcAft>
        <a:defRPr sz="5900">
          <a:solidFill>
            <a:srgbClr val="FFFFFF"/>
          </a:solidFill>
          <a:latin typeface="Ubuntu Light" charset="0"/>
          <a:ea typeface="ヒラギノ角ゴ ProN W3" charset="0"/>
          <a:cs typeface="ヒラギノ角ゴ ProN W3" charset="0"/>
          <a:sym typeface="Ubuntu Light" charset="0"/>
        </a:defRPr>
      </a:lvl5pPr>
      <a:lvl6pPr marL="321457" algn="l" rtl="0" eaLnBrk="1" fontAlgn="base" hangingPunct="1">
        <a:spcBef>
          <a:spcPct val="0"/>
        </a:spcBef>
        <a:spcAft>
          <a:spcPct val="0"/>
        </a:spcAft>
        <a:defRPr sz="5900">
          <a:solidFill>
            <a:srgbClr val="FFFFFF"/>
          </a:solidFill>
          <a:latin typeface="Ubuntu Light" charset="0"/>
          <a:ea typeface="ヒラギノ角ゴ ProN W3" charset="0"/>
          <a:cs typeface="ヒラギノ角ゴ ProN W3" charset="0"/>
          <a:sym typeface="Ubuntu Light" charset="0"/>
        </a:defRPr>
      </a:lvl6pPr>
      <a:lvl7pPr marL="642915" algn="l" rtl="0" eaLnBrk="1" fontAlgn="base" hangingPunct="1">
        <a:spcBef>
          <a:spcPct val="0"/>
        </a:spcBef>
        <a:spcAft>
          <a:spcPct val="0"/>
        </a:spcAft>
        <a:defRPr sz="5900">
          <a:solidFill>
            <a:srgbClr val="FFFFFF"/>
          </a:solidFill>
          <a:latin typeface="Ubuntu Light" charset="0"/>
          <a:ea typeface="ヒラギノ角ゴ ProN W3" charset="0"/>
          <a:cs typeface="ヒラギノ角ゴ ProN W3" charset="0"/>
          <a:sym typeface="Ubuntu Light" charset="0"/>
        </a:defRPr>
      </a:lvl7pPr>
      <a:lvl8pPr marL="964372" algn="l" rtl="0" eaLnBrk="1" fontAlgn="base" hangingPunct="1">
        <a:spcBef>
          <a:spcPct val="0"/>
        </a:spcBef>
        <a:spcAft>
          <a:spcPct val="0"/>
        </a:spcAft>
        <a:defRPr sz="5900">
          <a:solidFill>
            <a:srgbClr val="FFFFFF"/>
          </a:solidFill>
          <a:latin typeface="Ubuntu Light" charset="0"/>
          <a:ea typeface="ヒラギノ角ゴ ProN W3" charset="0"/>
          <a:cs typeface="ヒラギノ角ゴ ProN W3" charset="0"/>
          <a:sym typeface="Ubuntu Light" charset="0"/>
        </a:defRPr>
      </a:lvl8pPr>
      <a:lvl9pPr marL="1285829" algn="l" rtl="0" eaLnBrk="1" fontAlgn="base" hangingPunct="1">
        <a:spcBef>
          <a:spcPct val="0"/>
        </a:spcBef>
        <a:spcAft>
          <a:spcPct val="0"/>
        </a:spcAft>
        <a:defRPr sz="5900">
          <a:solidFill>
            <a:srgbClr val="FFFFFF"/>
          </a:solidFill>
          <a:latin typeface="Ubuntu Light" charset="0"/>
          <a:ea typeface="ヒラギノ角ゴ ProN W3" charset="0"/>
          <a:cs typeface="ヒラギノ角ゴ ProN W3" charset="0"/>
          <a:sym typeface="Ubuntu Light" charset="0"/>
        </a:defRPr>
      </a:lvl9pPr>
    </p:titleStyle>
    <p:bodyStyle>
      <a:lvl1pPr marL="239713" indent="-239713" algn="l" rtl="0" eaLnBrk="1" fontAlgn="base" hangingPunct="1">
        <a:lnSpc>
          <a:spcPct val="140000"/>
        </a:lnSpc>
        <a:spcBef>
          <a:spcPct val="0"/>
        </a:spcBef>
        <a:spcAft>
          <a:spcPct val="0"/>
        </a:spcAft>
        <a:defRPr sz="2500" spc="-50">
          <a:solidFill>
            <a:srgbClr val="FEFDD5"/>
          </a:solidFill>
          <a:latin typeface="+mn-lt"/>
          <a:ea typeface="+mn-ea"/>
          <a:cs typeface="+mn-cs"/>
          <a:sym typeface="Ubuntu Light" charset="0"/>
        </a:defRPr>
      </a:lvl1pPr>
      <a:lvl2pPr marL="522288" indent="-200025" algn="l" rtl="0" eaLnBrk="1" fontAlgn="base" hangingPunct="1">
        <a:lnSpc>
          <a:spcPct val="140000"/>
        </a:lnSpc>
        <a:spcBef>
          <a:spcPct val="0"/>
        </a:spcBef>
        <a:spcAft>
          <a:spcPct val="0"/>
        </a:spcAft>
        <a:defRPr sz="2500" spc="-50">
          <a:solidFill>
            <a:srgbClr val="FEFDD5"/>
          </a:solidFill>
          <a:latin typeface="+mn-lt"/>
          <a:ea typeface="+mn-ea"/>
          <a:cs typeface="+mn-cs"/>
          <a:sym typeface="Ubuntu Light" charset="0"/>
        </a:defRPr>
      </a:lvl2pPr>
      <a:lvl3pPr marL="803275" indent="-160338" algn="l" rtl="0" eaLnBrk="1" fontAlgn="base" hangingPunct="1">
        <a:lnSpc>
          <a:spcPct val="140000"/>
        </a:lnSpc>
        <a:spcBef>
          <a:spcPct val="0"/>
        </a:spcBef>
        <a:spcAft>
          <a:spcPct val="0"/>
        </a:spcAft>
        <a:defRPr sz="2500" spc="-50">
          <a:solidFill>
            <a:srgbClr val="FEFDD5"/>
          </a:solidFill>
          <a:latin typeface="+mn-lt"/>
          <a:ea typeface="+mn-ea"/>
          <a:cs typeface="+mn-cs"/>
          <a:sym typeface="Ubuntu Light" charset="0"/>
        </a:defRPr>
      </a:lvl3pPr>
      <a:lvl4pPr marL="1123950" indent="-160338" algn="l" rtl="0" eaLnBrk="1" fontAlgn="base" hangingPunct="1">
        <a:lnSpc>
          <a:spcPct val="140000"/>
        </a:lnSpc>
        <a:spcBef>
          <a:spcPct val="0"/>
        </a:spcBef>
        <a:spcAft>
          <a:spcPct val="0"/>
        </a:spcAft>
        <a:defRPr sz="2500" spc="-50">
          <a:solidFill>
            <a:srgbClr val="FEFDD5"/>
          </a:solidFill>
          <a:latin typeface="+mn-lt"/>
          <a:ea typeface="+mn-ea"/>
          <a:cs typeface="+mn-cs"/>
          <a:sym typeface="Ubuntu Light" charset="0"/>
        </a:defRPr>
      </a:lvl4pPr>
      <a:lvl5pPr marL="1446213" indent="-160338" algn="l" rtl="0" eaLnBrk="1" fontAlgn="base" hangingPunct="1">
        <a:lnSpc>
          <a:spcPct val="140000"/>
        </a:lnSpc>
        <a:spcBef>
          <a:spcPct val="0"/>
        </a:spcBef>
        <a:spcAft>
          <a:spcPct val="0"/>
        </a:spcAft>
        <a:defRPr sz="2500" spc="-50">
          <a:solidFill>
            <a:srgbClr val="FEFDD5"/>
          </a:solidFill>
          <a:latin typeface="+mn-lt"/>
          <a:ea typeface="+mn-ea"/>
          <a:cs typeface="+mn-cs"/>
          <a:sym typeface="Ubuntu Light" charset="0"/>
        </a:defRPr>
      </a:lvl5pPr>
      <a:lvl6pPr marL="321457" algn="l" rtl="0" eaLnBrk="1" fontAlgn="base" hangingPunct="1">
        <a:lnSpc>
          <a:spcPct val="140000"/>
        </a:lnSpc>
        <a:spcBef>
          <a:spcPct val="0"/>
        </a:spcBef>
        <a:spcAft>
          <a:spcPct val="0"/>
        </a:spcAft>
        <a:defRPr sz="2500">
          <a:solidFill>
            <a:srgbClr val="FEFDD5"/>
          </a:solidFill>
          <a:latin typeface="+mn-lt"/>
          <a:ea typeface="+mn-ea"/>
          <a:cs typeface="+mn-cs"/>
          <a:sym typeface="Ubuntu Light" charset="0"/>
        </a:defRPr>
      </a:lvl6pPr>
      <a:lvl7pPr marL="642915" algn="l" rtl="0" eaLnBrk="1" fontAlgn="base" hangingPunct="1">
        <a:lnSpc>
          <a:spcPct val="140000"/>
        </a:lnSpc>
        <a:spcBef>
          <a:spcPct val="0"/>
        </a:spcBef>
        <a:spcAft>
          <a:spcPct val="0"/>
        </a:spcAft>
        <a:defRPr sz="2500">
          <a:solidFill>
            <a:srgbClr val="FEFDD5"/>
          </a:solidFill>
          <a:latin typeface="+mn-lt"/>
          <a:ea typeface="+mn-ea"/>
          <a:cs typeface="+mn-cs"/>
          <a:sym typeface="Ubuntu Light" charset="0"/>
        </a:defRPr>
      </a:lvl7pPr>
      <a:lvl8pPr marL="964372" algn="l" rtl="0" eaLnBrk="1" fontAlgn="base" hangingPunct="1">
        <a:lnSpc>
          <a:spcPct val="140000"/>
        </a:lnSpc>
        <a:spcBef>
          <a:spcPct val="0"/>
        </a:spcBef>
        <a:spcAft>
          <a:spcPct val="0"/>
        </a:spcAft>
        <a:defRPr sz="2500">
          <a:solidFill>
            <a:srgbClr val="FEFDD5"/>
          </a:solidFill>
          <a:latin typeface="+mn-lt"/>
          <a:ea typeface="+mn-ea"/>
          <a:cs typeface="+mn-cs"/>
          <a:sym typeface="Ubuntu Light" charset="0"/>
        </a:defRPr>
      </a:lvl8pPr>
      <a:lvl9pPr marL="1285829" algn="l" rtl="0" eaLnBrk="1" fontAlgn="base" hangingPunct="1">
        <a:lnSpc>
          <a:spcPct val="140000"/>
        </a:lnSpc>
        <a:spcBef>
          <a:spcPct val="0"/>
        </a:spcBef>
        <a:spcAft>
          <a:spcPct val="0"/>
        </a:spcAft>
        <a:defRPr sz="2500">
          <a:solidFill>
            <a:srgbClr val="FEFDD5"/>
          </a:solidFill>
          <a:latin typeface="+mn-lt"/>
          <a:ea typeface="+mn-ea"/>
          <a:cs typeface="+mn-cs"/>
          <a:sym typeface="Ubuntu Light"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Rectangle 2"/>
          <p:cNvSpPr>
            <a:spLocks noGrp="1" noChangeArrowheads="1"/>
          </p:cNvSpPr>
          <p:nvPr>
            <p:ph type="body" idx="1"/>
          </p:nvPr>
        </p:nvSpPr>
        <p:spPr bwMode="auto">
          <a:xfrm>
            <a:off x="544513" y="1741488"/>
            <a:ext cx="7912100" cy="446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35717" tIns="35717" rIns="35717" bIns="35717" numCol="1" anchor="t" anchorCtr="0" compatLnSpc="1">
            <a:prstTxWarp prst="textNoShape">
              <a:avLst/>
            </a:prstTxWarp>
          </a:bodyPr>
          <a:lstStyle/>
          <a:p>
            <a:pPr lvl="0"/>
            <a:r>
              <a:rPr lang="ga-IE" smtClean="0">
                <a:sym typeface="Ubuntu" charset="0"/>
              </a:rPr>
              <a:t>Click to edit Master text styles</a:t>
            </a:r>
          </a:p>
          <a:p>
            <a:pPr lvl="1"/>
            <a:r>
              <a:rPr lang="ga-IE" smtClean="0">
                <a:sym typeface="Ubuntu" charset="0"/>
              </a:rPr>
              <a:t>Second level</a:t>
            </a:r>
          </a:p>
          <a:p>
            <a:pPr lvl="2"/>
            <a:r>
              <a:rPr lang="ga-IE" smtClean="0">
                <a:sym typeface="Ubuntu" charset="0"/>
              </a:rPr>
              <a:t>Third level</a:t>
            </a:r>
          </a:p>
          <a:p>
            <a:pPr lvl="3"/>
            <a:r>
              <a:rPr lang="ga-IE" smtClean="0">
                <a:sym typeface="Ubuntu" charset="0"/>
              </a:rPr>
              <a:t>Fourth level</a:t>
            </a:r>
          </a:p>
          <a:p>
            <a:pPr lvl="4"/>
            <a:r>
              <a:rPr lang="ga-IE" smtClean="0">
                <a:sym typeface="Ubuntu" charset="0"/>
              </a:rPr>
              <a:t>Fifth level</a:t>
            </a:r>
            <a:endParaRPr lang="en-US" dirty="0">
              <a:sym typeface="Ubuntu Light" charset="0"/>
            </a:endParaRPr>
          </a:p>
        </p:txBody>
      </p:sp>
      <p:sp>
        <p:nvSpPr>
          <p:cNvPr id="2051" name="Rectangle 3"/>
          <p:cNvSpPr>
            <a:spLocks noGrp="1" noChangeArrowheads="1"/>
          </p:cNvSpPr>
          <p:nvPr>
            <p:ph type="title"/>
          </p:nvPr>
        </p:nvSpPr>
        <p:spPr bwMode="auto">
          <a:xfrm>
            <a:off x="544513" y="366713"/>
            <a:ext cx="7051823" cy="1046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square" lIns="35717" tIns="35717" rIns="35717" bIns="35717" numCol="1" anchor="ctr" anchorCtr="0" compatLnSpc="1">
            <a:prstTxWarp prst="textNoShape">
              <a:avLst/>
            </a:prstTxWarp>
          </a:bodyPr>
          <a:lstStyle/>
          <a:p>
            <a:pPr lvl="0"/>
            <a:r>
              <a:rPr lang="ga-IE" smtClean="0">
                <a:sym typeface="Ubuntu Light" charset="0"/>
              </a:rPr>
              <a:t>Click to edit Master title style</a:t>
            </a:r>
            <a:endParaRPr lang="en-US" dirty="0">
              <a:sym typeface="Ubuntu Light" charset="0"/>
            </a:endParaRPr>
          </a:p>
        </p:txBody>
      </p:sp>
      <p:sp>
        <p:nvSpPr>
          <p:cNvPr id="2052" name="Text Box 4"/>
          <p:cNvSpPr txBox="1">
            <a:spLocks noGrp="1" noChangeArrowheads="1"/>
          </p:cNvSpPr>
          <p:nvPr>
            <p:ph type="sldNum" sz="quarter" idx="4"/>
          </p:nvPr>
        </p:nvSpPr>
        <p:spPr bwMode="auto">
          <a:xfrm>
            <a:off x="554038" y="6470814"/>
            <a:ext cx="3498781" cy="18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64291" tIns="32146" rIns="64291" bIns="32146" numCol="1" anchor="t" anchorCtr="0" compatLnSpc="1">
            <a:prstTxWarp prst="textNoShape">
              <a:avLst/>
            </a:prstTxWarp>
          </a:bodyPr>
          <a:lstStyle>
            <a:lvl1pPr algn="l" eaLnBrk="1" hangingPunct="1">
              <a:defRPr sz="900">
                <a:solidFill>
                  <a:schemeClr val="tx1"/>
                </a:solidFill>
                <a:latin typeface="Ubuntu" charset="0"/>
                <a:ea typeface="MS PGothic" charset="0"/>
                <a:cs typeface="MS PGothic" charset="0"/>
                <a:sym typeface="Ubuntu" charset="0"/>
              </a:defRPr>
            </a:lvl1pPr>
            <a:lvl2pPr marL="742950" indent="-28575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fld id="{F4B88F72-1EA4-FE40-A5CA-BD0111E6622B}" type="slidenum">
              <a:rPr lang="en-US" smtClean="0"/>
              <a:pPr/>
              <a:t>‹#›</a:t>
            </a:fld>
            <a:r>
              <a:rPr lang="en-US" dirty="0" smtClean="0">
                <a:solidFill>
                  <a:srgbClr val="2E3333"/>
                </a:solidFill>
              </a:rPr>
              <a:t> /  </a:t>
            </a:r>
            <a:r>
              <a:rPr lang="en-US" dirty="0" smtClean="0">
                <a:solidFill>
                  <a:srgbClr val="2E3333"/>
                </a:solidFill>
                <a:latin typeface="Ubuntu"/>
                <a:cs typeface="Ubuntu"/>
              </a:rPr>
              <a:t>Special Olympics Program Name</a:t>
            </a:r>
            <a:endParaRPr lang="en-US" dirty="0">
              <a:solidFill>
                <a:srgbClr val="2E3333"/>
              </a:solidFill>
              <a:latin typeface="Ubuntu"/>
              <a:cs typeface="Ubuntu"/>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txStyles>
    <p:titleStyle>
      <a:lvl1pPr algn="l" rtl="0" eaLnBrk="1" fontAlgn="base" hangingPunct="1">
        <a:lnSpc>
          <a:spcPts val="3600"/>
        </a:lnSpc>
        <a:spcBef>
          <a:spcPct val="0"/>
        </a:spcBef>
        <a:spcAft>
          <a:spcPct val="0"/>
        </a:spcAft>
        <a:defRPr sz="3600" spc="-100">
          <a:solidFill>
            <a:schemeClr val="tx1"/>
          </a:solidFill>
          <a:latin typeface="+mj-lt"/>
          <a:ea typeface="+mj-ea"/>
          <a:cs typeface="+mj-cs"/>
          <a:sym typeface="Ubuntu Light" charset="0"/>
        </a:defRPr>
      </a:lvl1pPr>
      <a:lvl2pPr algn="l" rtl="0" eaLnBrk="1" fontAlgn="base" hangingPunct="1">
        <a:spcBef>
          <a:spcPct val="0"/>
        </a:spcBef>
        <a:spcAft>
          <a:spcPct val="0"/>
        </a:spcAft>
        <a:defRPr sz="4500">
          <a:solidFill>
            <a:schemeClr val="tx1"/>
          </a:solidFill>
          <a:latin typeface="Ubuntu Light" charset="0"/>
          <a:ea typeface="ヒラギノ角ゴ ProN W3" charset="0"/>
          <a:cs typeface="ヒラギノ角ゴ ProN W3" charset="0"/>
          <a:sym typeface="Ubuntu Light" charset="0"/>
        </a:defRPr>
      </a:lvl2pPr>
      <a:lvl3pPr algn="l" rtl="0" eaLnBrk="1" fontAlgn="base" hangingPunct="1">
        <a:spcBef>
          <a:spcPct val="0"/>
        </a:spcBef>
        <a:spcAft>
          <a:spcPct val="0"/>
        </a:spcAft>
        <a:defRPr sz="4500">
          <a:solidFill>
            <a:schemeClr val="tx1"/>
          </a:solidFill>
          <a:latin typeface="Ubuntu Light" charset="0"/>
          <a:ea typeface="ヒラギノ角ゴ ProN W3" charset="0"/>
          <a:cs typeface="ヒラギノ角ゴ ProN W3" charset="0"/>
          <a:sym typeface="Ubuntu Light" charset="0"/>
        </a:defRPr>
      </a:lvl3pPr>
      <a:lvl4pPr algn="l" rtl="0" eaLnBrk="1" fontAlgn="base" hangingPunct="1">
        <a:spcBef>
          <a:spcPct val="0"/>
        </a:spcBef>
        <a:spcAft>
          <a:spcPct val="0"/>
        </a:spcAft>
        <a:defRPr sz="4500">
          <a:solidFill>
            <a:schemeClr val="tx1"/>
          </a:solidFill>
          <a:latin typeface="Ubuntu Light" charset="0"/>
          <a:ea typeface="ヒラギノ角ゴ ProN W3" charset="0"/>
          <a:cs typeface="ヒラギノ角ゴ ProN W3" charset="0"/>
          <a:sym typeface="Ubuntu Light" charset="0"/>
        </a:defRPr>
      </a:lvl4pPr>
      <a:lvl5pPr algn="l" rtl="0" eaLnBrk="1" fontAlgn="base" hangingPunct="1">
        <a:spcBef>
          <a:spcPct val="0"/>
        </a:spcBef>
        <a:spcAft>
          <a:spcPct val="0"/>
        </a:spcAft>
        <a:defRPr sz="4500">
          <a:solidFill>
            <a:schemeClr val="tx1"/>
          </a:solidFill>
          <a:latin typeface="Ubuntu Light" charset="0"/>
          <a:ea typeface="ヒラギノ角ゴ ProN W3" charset="0"/>
          <a:cs typeface="ヒラギノ角ゴ ProN W3" charset="0"/>
          <a:sym typeface="Ubuntu Light" charset="0"/>
        </a:defRPr>
      </a:lvl5pPr>
      <a:lvl6pPr marL="321457" algn="l" rtl="0" eaLnBrk="1" fontAlgn="base" hangingPunct="1">
        <a:spcBef>
          <a:spcPct val="0"/>
        </a:spcBef>
        <a:spcAft>
          <a:spcPct val="0"/>
        </a:spcAft>
        <a:defRPr sz="4500">
          <a:solidFill>
            <a:schemeClr val="tx1"/>
          </a:solidFill>
          <a:latin typeface="Ubuntu Light" charset="0"/>
          <a:ea typeface="ヒラギノ角ゴ ProN W3" charset="0"/>
          <a:cs typeface="ヒラギノ角ゴ ProN W3" charset="0"/>
          <a:sym typeface="Ubuntu Light" charset="0"/>
        </a:defRPr>
      </a:lvl6pPr>
      <a:lvl7pPr marL="642915" algn="l" rtl="0" eaLnBrk="1" fontAlgn="base" hangingPunct="1">
        <a:spcBef>
          <a:spcPct val="0"/>
        </a:spcBef>
        <a:spcAft>
          <a:spcPct val="0"/>
        </a:spcAft>
        <a:defRPr sz="4500">
          <a:solidFill>
            <a:schemeClr val="tx1"/>
          </a:solidFill>
          <a:latin typeface="Ubuntu Light" charset="0"/>
          <a:ea typeface="ヒラギノ角ゴ ProN W3" charset="0"/>
          <a:cs typeface="ヒラギノ角ゴ ProN W3" charset="0"/>
          <a:sym typeface="Ubuntu Light" charset="0"/>
        </a:defRPr>
      </a:lvl7pPr>
      <a:lvl8pPr marL="964372" algn="l" rtl="0" eaLnBrk="1" fontAlgn="base" hangingPunct="1">
        <a:spcBef>
          <a:spcPct val="0"/>
        </a:spcBef>
        <a:spcAft>
          <a:spcPct val="0"/>
        </a:spcAft>
        <a:defRPr sz="4500">
          <a:solidFill>
            <a:schemeClr val="tx1"/>
          </a:solidFill>
          <a:latin typeface="Ubuntu Light" charset="0"/>
          <a:ea typeface="ヒラギノ角ゴ ProN W3" charset="0"/>
          <a:cs typeface="ヒラギノ角ゴ ProN W3" charset="0"/>
          <a:sym typeface="Ubuntu Light" charset="0"/>
        </a:defRPr>
      </a:lvl8pPr>
      <a:lvl9pPr marL="1285829" algn="l" rtl="0" eaLnBrk="1" fontAlgn="base" hangingPunct="1">
        <a:spcBef>
          <a:spcPct val="0"/>
        </a:spcBef>
        <a:spcAft>
          <a:spcPct val="0"/>
        </a:spcAft>
        <a:defRPr sz="4500">
          <a:solidFill>
            <a:schemeClr val="tx1"/>
          </a:solidFill>
          <a:latin typeface="Ubuntu Light" charset="0"/>
          <a:ea typeface="ヒラギノ角ゴ ProN W3" charset="0"/>
          <a:cs typeface="ヒラギノ角ゴ ProN W3" charset="0"/>
          <a:sym typeface="Ubuntu Light" charset="0"/>
        </a:defRPr>
      </a:lvl9pPr>
    </p:titleStyle>
    <p:bodyStyle>
      <a:lvl1pPr marL="239713" indent="-239713" algn="l" rtl="0" eaLnBrk="1" fontAlgn="base" hangingPunct="1">
        <a:lnSpc>
          <a:spcPct val="110000"/>
        </a:lnSpc>
        <a:spcBef>
          <a:spcPts val="850"/>
        </a:spcBef>
        <a:spcAft>
          <a:spcPct val="0"/>
        </a:spcAft>
        <a:defRPr sz="2500">
          <a:solidFill>
            <a:schemeClr val="tx1"/>
          </a:solidFill>
          <a:latin typeface="+mn-lt"/>
          <a:ea typeface="+mn-ea"/>
          <a:cs typeface="+mn-cs"/>
          <a:sym typeface="Ubuntu" charset="0"/>
        </a:defRPr>
      </a:lvl1pPr>
      <a:lvl2pPr marL="284163" indent="-284163" algn="l" rtl="0" eaLnBrk="1" fontAlgn="base" hangingPunct="1">
        <a:lnSpc>
          <a:spcPct val="110000"/>
        </a:lnSpc>
        <a:spcBef>
          <a:spcPts val="850"/>
        </a:spcBef>
        <a:spcAft>
          <a:spcPct val="0"/>
        </a:spcAft>
        <a:buClr>
          <a:srgbClr val="FF0000"/>
        </a:buClr>
        <a:buSzPct val="80000"/>
        <a:buFont typeface="Ubuntu Light" charset="0"/>
        <a:buChar char="‣"/>
        <a:defRPr sz="2500">
          <a:solidFill>
            <a:srgbClr val="4F5146"/>
          </a:solidFill>
          <a:latin typeface="+mj-lt"/>
          <a:ea typeface="+mn-ea"/>
          <a:cs typeface="+mn-cs"/>
          <a:sym typeface="Ubuntu Light" charset="0"/>
        </a:defRPr>
      </a:lvl2pPr>
      <a:lvl3pPr marL="534988" indent="-284163" algn="l" rtl="0" eaLnBrk="1" fontAlgn="base" hangingPunct="1">
        <a:lnSpc>
          <a:spcPct val="140000"/>
        </a:lnSpc>
        <a:spcBef>
          <a:spcPct val="0"/>
        </a:spcBef>
        <a:spcAft>
          <a:spcPct val="0"/>
        </a:spcAft>
        <a:buClr>
          <a:srgbClr val="FF0000"/>
        </a:buClr>
        <a:buSzPct val="80000"/>
        <a:buFont typeface="Ubuntu Light" charset="0"/>
        <a:buChar char="‣"/>
        <a:defRPr sz="1700">
          <a:solidFill>
            <a:srgbClr val="4F5146"/>
          </a:solidFill>
          <a:latin typeface="+mj-lt"/>
          <a:ea typeface="+mn-ea"/>
          <a:cs typeface="+mn-cs"/>
          <a:sym typeface="Ubuntu Light" charset="0"/>
        </a:defRPr>
      </a:lvl3pPr>
      <a:lvl4pPr marL="534988" indent="-284163" algn="l" rtl="0" eaLnBrk="1" fontAlgn="base" hangingPunct="1">
        <a:lnSpc>
          <a:spcPct val="140000"/>
        </a:lnSpc>
        <a:spcBef>
          <a:spcPct val="0"/>
        </a:spcBef>
        <a:spcAft>
          <a:spcPct val="0"/>
        </a:spcAft>
        <a:buClr>
          <a:srgbClr val="FF0000"/>
        </a:buClr>
        <a:buSzPct val="80000"/>
        <a:buFont typeface="Ubuntu Light" charset="0"/>
        <a:buChar char="‣"/>
        <a:defRPr sz="1700">
          <a:solidFill>
            <a:srgbClr val="4F5146"/>
          </a:solidFill>
          <a:latin typeface="+mj-lt"/>
          <a:ea typeface="+mn-ea"/>
          <a:cs typeface="+mn-cs"/>
          <a:sym typeface="Ubuntu Light" charset="0"/>
        </a:defRPr>
      </a:lvl4pPr>
      <a:lvl5pPr marL="534988" indent="-284163" algn="l" rtl="0" eaLnBrk="1" fontAlgn="base" hangingPunct="1">
        <a:lnSpc>
          <a:spcPct val="140000"/>
        </a:lnSpc>
        <a:spcBef>
          <a:spcPct val="0"/>
        </a:spcBef>
        <a:spcAft>
          <a:spcPct val="0"/>
        </a:spcAft>
        <a:buClr>
          <a:srgbClr val="FF0000"/>
        </a:buClr>
        <a:buSzPct val="80000"/>
        <a:buFont typeface="Ubuntu Light" charset="0"/>
        <a:buChar char="‣"/>
        <a:defRPr sz="1700">
          <a:solidFill>
            <a:srgbClr val="4F5146"/>
          </a:solidFill>
          <a:latin typeface="+mj-lt"/>
          <a:ea typeface="+mn-ea"/>
          <a:cs typeface="+mn-cs"/>
          <a:sym typeface="Ubuntu Light" charset="0"/>
        </a:defRPr>
      </a:lvl5pPr>
      <a:lvl6pPr marL="857220" indent="-285740" algn="l" rtl="0" eaLnBrk="1" fontAlgn="base" hangingPunct="1">
        <a:lnSpc>
          <a:spcPct val="140000"/>
        </a:lnSpc>
        <a:spcBef>
          <a:spcPct val="0"/>
        </a:spcBef>
        <a:spcAft>
          <a:spcPct val="0"/>
        </a:spcAft>
        <a:buClr>
          <a:srgbClr val="4F5146"/>
        </a:buClr>
        <a:buSzPct val="80000"/>
        <a:buFont typeface="Ubuntu Light" charset="0"/>
        <a:buChar char="‣"/>
        <a:defRPr sz="1700">
          <a:solidFill>
            <a:srgbClr val="4F5146"/>
          </a:solidFill>
          <a:latin typeface="+mj-lt"/>
          <a:ea typeface="+mn-ea"/>
          <a:cs typeface="+mn-cs"/>
          <a:sym typeface="Ubuntu Light" charset="0"/>
        </a:defRPr>
      </a:lvl6pPr>
      <a:lvl7pPr marL="1178677" indent="-285740" algn="l" rtl="0" eaLnBrk="1" fontAlgn="base" hangingPunct="1">
        <a:lnSpc>
          <a:spcPct val="140000"/>
        </a:lnSpc>
        <a:spcBef>
          <a:spcPct val="0"/>
        </a:spcBef>
        <a:spcAft>
          <a:spcPct val="0"/>
        </a:spcAft>
        <a:buClr>
          <a:srgbClr val="4F5146"/>
        </a:buClr>
        <a:buSzPct val="80000"/>
        <a:buFont typeface="Ubuntu Light" charset="0"/>
        <a:buChar char="‣"/>
        <a:defRPr sz="1700">
          <a:solidFill>
            <a:srgbClr val="4F5146"/>
          </a:solidFill>
          <a:latin typeface="+mj-lt"/>
          <a:ea typeface="+mn-ea"/>
          <a:cs typeface="+mn-cs"/>
          <a:sym typeface="Ubuntu Light" charset="0"/>
        </a:defRPr>
      </a:lvl7pPr>
      <a:lvl8pPr marL="1500134" indent="-285740" algn="l" rtl="0" eaLnBrk="1" fontAlgn="base" hangingPunct="1">
        <a:lnSpc>
          <a:spcPct val="140000"/>
        </a:lnSpc>
        <a:spcBef>
          <a:spcPct val="0"/>
        </a:spcBef>
        <a:spcAft>
          <a:spcPct val="0"/>
        </a:spcAft>
        <a:buClr>
          <a:srgbClr val="4F5146"/>
        </a:buClr>
        <a:buSzPct val="80000"/>
        <a:buFont typeface="Ubuntu Light" charset="0"/>
        <a:buChar char="‣"/>
        <a:defRPr sz="1700">
          <a:solidFill>
            <a:srgbClr val="4F5146"/>
          </a:solidFill>
          <a:latin typeface="+mj-lt"/>
          <a:ea typeface="+mn-ea"/>
          <a:cs typeface="+mn-cs"/>
          <a:sym typeface="Ubuntu Light" charset="0"/>
        </a:defRPr>
      </a:lvl8pPr>
      <a:lvl9pPr marL="1821591" indent="-285740" algn="l" rtl="0" eaLnBrk="1" fontAlgn="base" hangingPunct="1">
        <a:lnSpc>
          <a:spcPct val="140000"/>
        </a:lnSpc>
        <a:spcBef>
          <a:spcPct val="0"/>
        </a:spcBef>
        <a:spcAft>
          <a:spcPct val="0"/>
        </a:spcAft>
        <a:buClr>
          <a:srgbClr val="4F5146"/>
        </a:buClr>
        <a:buSzPct val="80000"/>
        <a:buFont typeface="Ubuntu Light" charset="0"/>
        <a:buChar char="‣"/>
        <a:defRPr sz="1700">
          <a:solidFill>
            <a:srgbClr val="4F5146"/>
          </a:solidFill>
          <a:latin typeface="+mj-lt"/>
          <a:ea typeface="+mn-ea"/>
          <a:cs typeface="+mn-cs"/>
          <a:sym typeface="Ubuntu Light"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3" r:id="rId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321457"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642915"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964372"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1285829"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623888"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1pPr>
      <a:lvl2pPr marL="936625"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2pPr>
      <a:lvl3pPr marL="1249363"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100"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4pPr>
      <a:lvl5pPr marL="1874838"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4" r:id="rId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rtl="0" eaLnBrk="1" fontAlgn="base" hangingPunct="1">
        <a:spcBef>
          <a:spcPct val="0"/>
        </a:spcBef>
        <a:spcAft>
          <a:spcPct val="0"/>
        </a:spcAft>
        <a:defRPr sz="5900">
          <a:solidFill>
            <a:schemeClr val="tx1"/>
          </a:solidFill>
          <a:latin typeface="+mj-lt"/>
          <a:ea typeface="+mj-ea"/>
          <a:cs typeface="+mj-cs"/>
          <a:sym typeface="Gill Sans" charset="0"/>
        </a:defRPr>
      </a:lvl1pPr>
      <a:lvl2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321457"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642915"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964372"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1285829" algn="ctr" rtl="0" eaLnBrk="1" fontAlgn="base" hangingPunct="1">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623888"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1pPr>
      <a:lvl2pPr marL="936625"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2pPr>
      <a:lvl3pPr marL="1249363"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100"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4pPr>
      <a:lvl5pPr marL="1874838" indent="-401638" algn="l" rtl="0" eaLnBrk="1" fontAlgn="base" hangingPunct="1">
        <a:spcBef>
          <a:spcPts val="1688"/>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354" y="2054862"/>
            <a:ext cx="7773293" cy="1470049"/>
          </a:xfrm>
        </p:spPr>
        <p:txBody>
          <a:bodyPr/>
          <a:lstStyle/>
          <a:p>
            <a:pPr algn="ctr"/>
            <a:r>
              <a:rPr lang="en-US" dirty="0" smtClean="0"/>
              <a:t>Flag Football Official </a:t>
            </a:r>
            <a:r>
              <a:rPr lang="en-US" dirty="0"/>
              <a:t>R</a:t>
            </a:r>
            <a:r>
              <a:rPr lang="en-US" dirty="0" smtClean="0"/>
              <a:t>ules</a:t>
            </a:r>
            <a:endParaRPr lang="en-US" dirty="0"/>
          </a:p>
        </p:txBody>
      </p:sp>
      <p:sp>
        <p:nvSpPr>
          <p:cNvPr id="10" name="Slide Number Placeholder 9"/>
          <p:cNvSpPr>
            <a:spLocks noGrp="1"/>
          </p:cNvSpPr>
          <p:nvPr>
            <p:ph type="sldNum" sz="quarter" idx="10"/>
          </p:nvPr>
        </p:nvSpPr>
        <p:spPr/>
        <p:txBody>
          <a:bodyPr/>
          <a:lstStyle/>
          <a:p>
            <a:fld id="{F4B88F72-1EA4-FE40-A5CA-BD0111E6622B}" type="slidenum">
              <a:rPr lang="en-US" smtClean="0"/>
              <a:pPr/>
              <a:t>1</a:t>
            </a:fld>
            <a:endParaRPr lang="en-US" dirty="0">
              <a:latin typeface="Ubuntu"/>
              <a:cs typeface="Ubuntu"/>
            </a:endParaRPr>
          </a:p>
        </p:txBody>
      </p:sp>
    </p:spTree>
    <p:extLst>
      <p:ext uri="{BB962C8B-B14F-4D97-AF65-F5344CB8AC3E}">
        <p14:creationId xmlns:p14="http://schemas.microsoft.com/office/powerpoint/2010/main" val="294045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Playing Field Cont.</a:t>
            </a:r>
            <a:endParaRPr lang="en-US" b="1" dirty="0"/>
          </a:p>
        </p:txBody>
      </p:sp>
      <p:sp>
        <p:nvSpPr>
          <p:cNvPr id="3" name="Content Placeholder 2"/>
          <p:cNvSpPr>
            <a:spLocks noGrp="1"/>
          </p:cNvSpPr>
          <p:nvPr>
            <p:ph idx="1"/>
          </p:nvPr>
        </p:nvSpPr>
        <p:spPr>
          <a:xfrm>
            <a:off x="544513" y="1412777"/>
            <a:ext cx="7621292" cy="4464050"/>
          </a:xfrm>
        </p:spPr>
        <p:txBody>
          <a:bodyPr/>
          <a:lstStyle/>
          <a:p>
            <a:pPr marL="342900" indent="-342900">
              <a:buFont typeface="Arial" panose="020B0604020202020204" pitchFamily="34" charset="0"/>
              <a:buChar char="•"/>
            </a:pPr>
            <a:r>
              <a:rPr lang="en-US" sz="2000" dirty="0"/>
              <a:t>Each offensive team approaches only TWO (2) No-Run Zones in each drive (a 5-yard zone before midfield to gain the first down and before the end zone, 5 yards from the goal line to score a TD).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dirty="0">
              <a:latin typeface="+mj-lt"/>
            </a:endParaRPr>
          </a:p>
        </p:txBody>
      </p:sp>
      <p:sp>
        <p:nvSpPr>
          <p:cNvPr id="4" name="Slide Number Placeholder 3"/>
          <p:cNvSpPr>
            <a:spLocks noGrp="1"/>
          </p:cNvSpPr>
          <p:nvPr>
            <p:ph type="sldNum" sz="quarter" idx="10"/>
          </p:nvPr>
        </p:nvSpPr>
        <p:spPr/>
        <p:txBody>
          <a:bodyPr/>
          <a:lstStyle/>
          <a:p>
            <a:r>
              <a:rPr lang="en-US" dirty="0" smtClean="0">
                <a:latin typeface="Ubuntu"/>
                <a:cs typeface="Ubuntu"/>
              </a:rPr>
              <a:t>Alpine Skiing</a:t>
            </a:r>
            <a:endParaRPr lang="en-US" dirty="0">
              <a:latin typeface="Ubuntu"/>
              <a:cs typeface="Ubuntu"/>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2844" y="2867025"/>
            <a:ext cx="5632450" cy="3467100"/>
          </a:xfrm>
          <a:prstGeom prst="rect">
            <a:avLst/>
          </a:prstGeom>
          <a:noFill/>
          <a:ln>
            <a:noFill/>
          </a:ln>
          <a:effectLst/>
        </p:spPr>
      </p:pic>
    </p:spTree>
    <p:extLst>
      <p:ext uri="{BB962C8B-B14F-4D97-AF65-F5344CB8AC3E}">
        <p14:creationId xmlns:p14="http://schemas.microsoft.com/office/powerpoint/2010/main" val="957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4513" y="2120014"/>
            <a:ext cx="7902575" cy="1195388"/>
          </a:xfrm>
        </p:spPr>
        <p:txBody>
          <a:bodyPr/>
          <a:lstStyle/>
          <a:p>
            <a:pPr algn="ctr"/>
            <a:r>
              <a:rPr lang="en-US" dirty="0" smtClean="0"/>
              <a:t>General Rules</a:t>
            </a:r>
            <a:endParaRPr lang="en-US" dirty="0"/>
          </a:p>
        </p:txBody>
      </p:sp>
      <p:sp>
        <p:nvSpPr>
          <p:cNvPr id="6" name="Slide Number Placeholder 5"/>
          <p:cNvSpPr>
            <a:spLocks noGrp="1"/>
          </p:cNvSpPr>
          <p:nvPr>
            <p:ph type="sldNum" sz="quarter" idx="10"/>
          </p:nvPr>
        </p:nvSpPr>
        <p:spPr/>
        <p:txBody>
          <a:bodyPr/>
          <a:lstStyle/>
          <a:p>
            <a:fld id="{F4B88F72-1EA4-FE40-A5CA-BD0111E6622B}" type="slidenum">
              <a:rPr lang="en-US" smtClean="0"/>
              <a:pPr/>
              <a:t>11</a:t>
            </a:fld>
            <a:endParaRPr lang="en-US" dirty="0">
              <a:latin typeface="Ubuntu"/>
              <a:cs typeface="Ubuntu"/>
            </a:endParaRPr>
          </a:p>
        </p:txBody>
      </p:sp>
    </p:spTree>
    <p:extLst>
      <p:ext uri="{BB962C8B-B14F-4D97-AF65-F5344CB8AC3E}">
        <p14:creationId xmlns:p14="http://schemas.microsoft.com/office/powerpoint/2010/main" val="85251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General  Rules</a:t>
            </a:r>
            <a:endParaRPr lang="en-US" b="1" dirty="0"/>
          </a:p>
        </p:txBody>
      </p:sp>
      <p:sp>
        <p:nvSpPr>
          <p:cNvPr id="3" name="Content Placeholder 2"/>
          <p:cNvSpPr>
            <a:spLocks noGrp="1"/>
          </p:cNvSpPr>
          <p:nvPr>
            <p:ph idx="1"/>
          </p:nvPr>
        </p:nvSpPr>
        <p:spPr>
          <a:xfrm>
            <a:off x="544513" y="1741487"/>
            <a:ext cx="7912100" cy="4563619"/>
          </a:xfrm>
        </p:spPr>
        <p:txBody>
          <a:bodyPr>
            <a:noAutofit/>
          </a:bodyPr>
          <a:lstStyle/>
          <a:p>
            <a:pPr marL="342900" indent="-342900">
              <a:buFont typeface="+mj-lt"/>
              <a:buAutoNum type="arabicPeriod"/>
            </a:pPr>
            <a:r>
              <a:rPr lang="en-US" dirty="0"/>
              <a:t>Special Olympics Flag Football is non-contact.  In all aspects of Special Olympics Flag Football, rulings shall be made with player safety as the primary consideration. </a:t>
            </a:r>
            <a:endParaRPr lang="en-US" dirty="0" smtClean="0"/>
          </a:p>
          <a:p>
            <a:pPr marL="342900" indent="-342900">
              <a:buFont typeface="+mj-lt"/>
              <a:buAutoNum type="arabicPeriod"/>
            </a:pPr>
            <a:r>
              <a:rPr lang="en-US" dirty="0"/>
              <a:t>Neither team shall commit any act which, in the opinion of the referee, tends to make a travesty of the game. This includes intentionally committing penalties to gain an advantage.  The referee will enforce any penalty he/she considers equitable, including the award of a score for an unfair act. </a:t>
            </a:r>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sz="1400" dirty="0" smtClean="0"/>
          </a:p>
          <a:p>
            <a:pPr marL="342900" indent="-342900">
              <a:buAutoNum type="arabicPeriod" startAt="2"/>
            </a:pPr>
            <a:endParaRPr lang="en-US" sz="1400" dirty="0" smtClean="0"/>
          </a:p>
          <a:p>
            <a:pPr marL="0" indent="0">
              <a:buNone/>
            </a:pPr>
            <a:endParaRPr lang="en-US" sz="1400" dirty="0"/>
          </a:p>
          <a:p>
            <a:pPr marL="0" indent="0">
              <a:buNone/>
            </a:pPr>
            <a:endParaRPr lang="en-US" sz="1400" dirty="0"/>
          </a:p>
        </p:txBody>
      </p:sp>
      <p:sp>
        <p:nvSpPr>
          <p:cNvPr id="4" name="Slide Number Placeholder 3"/>
          <p:cNvSpPr>
            <a:spLocks noGrp="1"/>
          </p:cNvSpPr>
          <p:nvPr>
            <p:ph type="sldNum" sz="quarter" idx="10"/>
          </p:nvPr>
        </p:nvSpPr>
        <p:spPr/>
        <p:txBody>
          <a:bodyPr/>
          <a:lstStyle/>
          <a:p>
            <a:fld id="{F4B88F72-1EA4-FE40-A5CA-BD0111E6622B}" type="slidenum">
              <a:rPr lang="en-US"/>
              <a:pPr/>
              <a:t>12</a:t>
            </a:fld>
            <a:r>
              <a:rPr lang="en-US"/>
              <a:t> /  </a:t>
            </a:r>
            <a:r>
              <a:rPr lang="en-US">
                <a:latin typeface="Ubuntu"/>
                <a:cs typeface="Ubuntu"/>
              </a:rPr>
              <a:t>Special Olympics Program Name</a:t>
            </a:r>
            <a:endParaRPr lang="en-US" dirty="0">
              <a:latin typeface="Ubuntu"/>
              <a:cs typeface="Ubuntu"/>
            </a:endParaRPr>
          </a:p>
        </p:txBody>
      </p:sp>
    </p:spTree>
    <p:extLst>
      <p:ext uri="{BB962C8B-B14F-4D97-AF65-F5344CB8AC3E}">
        <p14:creationId xmlns:p14="http://schemas.microsoft.com/office/powerpoint/2010/main" val="238247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Possessions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dirty="0"/>
              <a:t>All possessions, except following an interception, start at the offensive team’s 5- yard line. </a:t>
            </a:r>
          </a:p>
          <a:p>
            <a:pPr marL="457200" indent="-457200">
              <a:buFont typeface="+mj-lt"/>
              <a:buAutoNum type="arabicPeriod"/>
            </a:pPr>
            <a:r>
              <a:rPr lang="en-US" sz="2000" dirty="0"/>
              <a:t>The offense has four (4) plays to cross mid-field, once the offense crosses mid-field, they have four (4) additional plays to score a touchdown. If the offensive team fails to cross mid-field or score a touchdown in a prescribed number of plays, possession of the ball changes and the opposite team starts at their 5-yard line</a:t>
            </a:r>
            <a:r>
              <a:rPr lang="en-US" dirty="0"/>
              <a:t>.  </a:t>
            </a:r>
          </a:p>
          <a:p>
            <a:pPr marL="457200" indent="-457200">
              <a:buFont typeface="+mj-lt"/>
              <a:buAutoNum type="arabicPeriod"/>
            </a:pPr>
            <a:r>
              <a:rPr lang="en-US" dirty="0"/>
              <a:t>The ball is marked at the spot where the position of the ball is when the player is declared down (carrier’s flag belt is pulled or hand/knee touches ground). </a:t>
            </a:r>
          </a:p>
          <a:p>
            <a:pPr marL="457200" indent="-457200">
              <a:buFont typeface="+mj-lt"/>
              <a:buAutoNum type="arabicPeriod"/>
            </a:pPr>
            <a:endParaRPr lang="en-US" dirty="0"/>
          </a:p>
          <a:p>
            <a:pPr marL="0" indent="0"/>
            <a:endParaRPr lang="en-US" dirty="0" smtClean="0"/>
          </a:p>
          <a:p>
            <a:pPr marL="457200" indent="-457200">
              <a:buAutoNum type="arabicPeriod" startAt="4"/>
            </a:pP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13</a:t>
            </a:fld>
            <a:endParaRPr lang="en-US" dirty="0"/>
          </a:p>
        </p:txBody>
      </p:sp>
    </p:spTree>
    <p:extLst>
      <p:ext uri="{BB962C8B-B14F-4D97-AF65-F5344CB8AC3E}">
        <p14:creationId xmlns:p14="http://schemas.microsoft.com/office/powerpoint/2010/main" val="423625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The game shall consist of two (2) 20-minute halves with a running game </a:t>
            </a:r>
            <a:r>
              <a:rPr lang="en-US" dirty="0" smtClean="0"/>
              <a:t>clock</a:t>
            </a:r>
          </a:p>
          <a:p>
            <a:pPr marL="457200" indent="-457200">
              <a:buFont typeface="+mj-lt"/>
              <a:buAutoNum type="arabicPeriod"/>
            </a:pPr>
            <a:r>
              <a:rPr lang="en-US" dirty="0"/>
              <a:t>The clock will stop on all time-outs; each team receives one (1) 60-second time-out per half, an unused time-out in the first half does not carry over to the second half.  </a:t>
            </a:r>
          </a:p>
          <a:p>
            <a:pPr marL="457200" indent="-457200">
              <a:buFont typeface="+mj-lt"/>
              <a:buAutoNum type="arabicPeriod"/>
            </a:pPr>
            <a:r>
              <a:rPr lang="en-US" dirty="0"/>
              <a:t>The ball must be put in play within 30 seconds of the previous play ending, any action or lack of action by either team that tends to prevent this is considered a delay of game. </a:t>
            </a:r>
          </a:p>
          <a:p>
            <a:pPr marL="457200" indent="-4572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14</a:t>
            </a:fld>
            <a:endParaRPr lang="en-US"/>
          </a:p>
        </p:txBody>
      </p:sp>
    </p:spTree>
    <p:extLst>
      <p:ext uri="{BB962C8B-B14F-4D97-AF65-F5344CB8AC3E}">
        <p14:creationId xmlns:p14="http://schemas.microsoft.com/office/powerpoint/2010/main" val="186656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 of Game- Includes: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Interrupting the 30-second count for any reason except for a granted time-out, </a:t>
            </a:r>
          </a:p>
          <a:p>
            <a:pPr marL="457200" indent="-457200">
              <a:buFont typeface="+mj-lt"/>
              <a:buAutoNum type="arabicPeriod"/>
            </a:pPr>
            <a:r>
              <a:rPr lang="en-US" dirty="0"/>
              <a:t>Consuming more than 30-seconds to snap the ball after it is ready for </a:t>
            </a:r>
            <a:r>
              <a:rPr lang="en-US" dirty="0" smtClean="0"/>
              <a:t>play</a:t>
            </a:r>
          </a:p>
          <a:p>
            <a:pPr marL="457200" indent="-457200">
              <a:buFont typeface="+mj-lt"/>
              <a:buAutoNum type="arabicPeriod"/>
            </a:pPr>
            <a:r>
              <a:rPr lang="en-US" dirty="0"/>
              <a:t>Failing to remove an injured player for whose benefit an excess time-out has been granted, </a:t>
            </a:r>
          </a:p>
          <a:p>
            <a:pPr marL="457200" indent="-457200">
              <a:buFont typeface="+mj-lt"/>
              <a:buAutoNum type="arabicPeriod"/>
            </a:pPr>
            <a:r>
              <a:rPr lang="en-US" dirty="0"/>
              <a:t>Deliberately advancing the ball after it has been declared dead. </a:t>
            </a:r>
          </a:p>
          <a:p>
            <a:pPr marL="457200" indent="-4572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15</a:t>
            </a:fld>
            <a:endParaRPr lang="en-US"/>
          </a:p>
        </p:txBody>
      </p:sp>
    </p:spTree>
    <p:extLst>
      <p:ext uri="{BB962C8B-B14F-4D97-AF65-F5344CB8AC3E}">
        <p14:creationId xmlns:p14="http://schemas.microsoft.com/office/powerpoint/2010/main" val="1602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dirty="0"/>
              <a:t>A coin toss is held to determine the first </a:t>
            </a:r>
            <a:r>
              <a:rPr lang="en-US" sz="2000" dirty="0" smtClean="0"/>
              <a:t>possession</a:t>
            </a:r>
          </a:p>
          <a:p>
            <a:pPr marL="457200" indent="-457200">
              <a:buFont typeface="+mj-lt"/>
              <a:buAutoNum type="arabicPeriod"/>
            </a:pPr>
            <a:r>
              <a:rPr lang="en-US" sz="2000" dirty="0"/>
              <a:t>Each team receives two (2) plays from midfield and the team gaining the most points or gaining a yardage advantage is awarded one (1) extra point and wins the game.  </a:t>
            </a:r>
          </a:p>
          <a:p>
            <a:pPr marL="457200" indent="-457200">
              <a:buFont typeface="+mj-lt"/>
              <a:buAutoNum type="arabicPeriod"/>
            </a:pPr>
            <a:r>
              <a:rPr lang="en-US" sz="2000" dirty="0"/>
              <a:t>Exceptions to this rule: 1) If there is an interception; the team that intercepts the pass automatically wins the game.  2) If the team with the first attempt in overtime scores on the first play, the opposing team must score on its first play also. </a:t>
            </a:r>
          </a:p>
          <a:p>
            <a:pPr marL="457200" indent="-457200">
              <a:buFont typeface="+mj-lt"/>
              <a:buAutoNum type="arabicPeriod"/>
            </a:pPr>
            <a:r>
              <a:rPr lang="en-US" sz="2000" dirty="0"/>
              <a:t>If both teams score a touchdown, or gain the same yardage, the procedure is repeated until one (1) team wins. </a:t>
            </a:r>
          </a:p>
          <a:p>
            <a:pPr marL="457200" indent="-457200">
              <a:buFont typeface="+mj-lt"/>
              <a:buAutoNum type="arabicPeriod"/>
            </a:pPr>
            <a:endParaRPr lang="en-US" sz="2000" dirty="0"/>
          </a:p>
          <a:p>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16</a:t>
            </a:fld>
            <a:endParaRPr lang="en-US"/>
          </a:p>
        </p:txBody>
      </p:sp>
    </p:spTree>
    <p:extLst>
      <p:ext uri="{BB962C8B-B14F-4D97-AF65-F5344CB8AC3E}">
        <p14:creationId xmlns:p14="http://schemas.microsoft.com/office/powerpoint/2010/main" val="423200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a:t>Touchdown</a:t>
            </a:r>
            <a:r>
              <a:rPr lang="en-US" dirty="0"/>
              <a:t>: six (6) points. </a:t>
            </a:r>
          </a:p>
          <a:p>
            <a:pPr marL="457200" indent="-457200">
              <a:buFont typeface="+mj-lt"/>
              <a:buAutoNum type="arabicPeriod"/>
            </a:pPr>
            <a:r>
              <a:rPr lang="en-US" b="1" dirty="0"/>
              <a:t>Extra Point: </a:t>
            </a:r>
            <a:r>
              <a:rPr lang="en-US" dirty="0"/>
              <a:t>one (1) point from the 5-yard line, two (2) points from the 12-yard line (or any distance outside 5 yards due to a penalty). </a:t>
            </a:r>
          </a:p>
          <a:p>
            <a:pPr marL="457200" indent="-457200">
              <a:buFont typeface="+mj-lt"/>
              <a:buAutoNum type="arabicPeriod"/>
            </a:pPr>
            <a:r>
              <a:rPr lang="en-US" b="1" dirty="0"/>
              <a:t>Safety</a:t>
            </a:r>
            <a:r>
              <a:rPr lang="en-US" dirty="0"/>
              <a:t>: two (2) points. </a:t>
            </a:r>
          </a:p>
          <a:p>
            <a:pPr marL="457200" indent="-4572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17</a:t>
            </a:fld>
            <a:endParaRPr lang="en-US"/>
          </a:p>
        </p:txBody>
      </p:sp>
    </p:spTree>
    <p:extLst>
      <p:ext uri="{BB962C8B-B14F-4D97-AF65-F5344CB8AC3E}">
        <p14:creationId xmlns:p14="http://schemas.microsoft.com/office/powerpoint/2010/main" val="393506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Positions/Snap</a:t>
            </a:r>
            <a:endParaRPr lang="en-US" dirty="0"/>
          </a:p>
        </p:txBody>
      </p:sp>
      <p:sp>
        <p:nvSpPr>
          <p:cNvPr id="3" name="Content Placeholder 2"/>
          <p:cNvSpPr>
            <a:spLocks noGrp="1"/>
          </p:cNvSpPr>
          <p:nvPr>
            <p:ph idx="1"/>
          </p:nvPr>
        </p:nvSpPr>
        <p:spPr/>
        <p:txBody>
          <a:bodyPr/>
          <a:lstStyle/>
          <a:p>
            <a:pPr marL="0" indent="0"/>
            <a:r>
              <a:rPr lang="en-US" b="1" dirty="0" smtClean="0"/>
              <a:t> </a:t>
            </a:r>
            <a:r>
              <a:rPr lang="en-US" dirty="0"/>
              <a:t>The ball must be snapped between the Center’s legs to start each play.  No minimum number of players is required to line-up on the line of scrimmage. </a:t>
            </a:r>
          </a:p>
          <a:p>
            <a:pPr marL="0" indent="0"/>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18</a:t>
            </a:fld>
            <a:endParaRPr lang="en-US"/>
          </a:p>
        </p:txBody>
      </p:sp>
    </p:spTree>
    <p:extLst>
      <p:ext uri="{BB962C8B-B14F-4D97-AF65-F5344CB8AC3E}">
        <p14:creationId xmlns:p14="http://schemas.microsoft.com/office/powerpoint/2010/main" val="317272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Ball/Fumbles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1400" dirty="0"/>
              <a:t>The ball carrier’s flag is </a:t>
            </a:r>
            <a:r>
              <a:rPr lang="en-US" sz="1400" dirty="0" smtClean="0"/>
              <a:t>pulled </a:t>
            </a:r>
            <a:endParaRPr lang="en-US" sz="1400" dirty="0"/>
          </a:p>
          <a:p>
            <a:pPr marL="457200" indent="-457200">
              <a:buFont typeface="+mj-lt"/>
              <a:buAutoNum type="arabicPeriod"/>
            </a:pPr>
            <a:r>
              <a:rPr lang="en-US" sz="1400" dirty="0"/>
              <a:t>The ball carrier loses his/her </a:t>
            </a:r>
            <a:r>
              <a:rPr lang="en-US" sz="1400" dirty="0" smtClean="0"/>
              <a:t>flag</a:t>
            </a:r>
          </a:p>
          <a:p>
            <a:pPr marL="457200" indent="-457200">
              <a:buFont typeface="+mj-lt"/>
              <a:buAutoNum type="arabicPeriod"/>
            </a:pPr>
            <a:r>
              <a:rPr lang="en-US" sz="1400" dirty="0"/>
              <a:t>The ball carrier steps out of </a:t>
            </a:r>
            <a:r>
              <a:rPr lang="en-US" sz="1400" dirty="0" smtClean="0"/>
              <a:t>bounds</a:t>
            </a:r>
          </a:p>
          <a:p>
            <a:pPr marL="457200" indent="-457200">
              <a:buFont typeface="+mj-lt"/>
              <a:buAutoNum type="arabicPeriod"/>
            </a:pPr>
            <a:r>
              <a:rPr lang="en-US" sz="1400" dirty="0"/>
              <a:t>The ball carrier’s knee or hand touches the </a:t>
            </a:r>
            <a:r>
              <a:rPr lang="en-US" sz="1400" dirty="0" smtClean="0"/>
              <a:t>ground</a:t>
            </a:r>
          </a:p>
          <a:p>
            <a:pPr marL="457200" indent="-457200">
              <a:buFont typeface="+mj-lt"/>
              <a:buAutoNum type="arabicPeriod"/>
            </a:pPr>
            <a:r>
              <a:rPr lang="en-US" sz="1400" dirty="0"/>
              <a:t>A touchdown, extra point, or safety is </a:t>
            </a:r>
            <a:r>
              <a:rPr lang="en-US" sz="1400" dirty="0" smtClean="0"/>
              <a:t>scored</a:t>
            </a:r>
          </a:p>
          <a:p>
            <a:pPr marL="457200" indent="-457200">
              <a:buFont typeface="+mj-lt"/>
              <a:buAutoNum type="arabicPeriod"/>
            </a:pPr>
            <a:r>
              <a:rPr lang="en-US" sz="1400" dirty="0"/>
              <a:t>When during a try-for-point the defense obtains possession of the </a:t>
            </a:r>
            <a:r>
              <a:rPr lang="en-US" sz="1400" dirty="0" smtClean="0"/>
              <a:t>ball</a:t>
            </a:r>
          </a:p>
          <a:p>
            <a:pPr marL="457200" indent="-457200">
              <a:buFont typeface="+mj-lt"/>
              <a:buAutoNum type="arabicPeriod"/>
            </a:pPr>
            <a:r>
              <a:rPr lang="en-US" sz="1400" dirty="0"/>
              <a:t>When a forward pass strikes the ground or is caught simultaneously by opposing players </a:t>
            </a:r>
            <a:endParaRPr lang="en-US" sz="1400" dirty="0" smtClean="0"/>
          </a:p>
          <a:p>
            <a:pPr marL="457200" indent="-457200">
              <a:buFont typeface="+mj-lt"/>
              <a:buAutoNum type="arabicPeriod"/>
            </a:pPr>
            <a:r>
              <a:rPr lang="en-US" sz="1400" dirty="0"/>
              <a:t>A pass is intercepted </a:t>
            </a:r>
            <a:endParaRPr lang="en-US" sz="1400" dirty="0" smtClean="0"/>
          </a:p>
          <a:p>
            <a:pPr marL="457200" indent="-457200">
              <a:buFont typeface="+mj-lt"/>
              <a:buAutoNum type="arabicPeriod"/>
            </a:pPr>
            <a:r>
              <a:rPr lang="en-US" sz="1400" dirty="0"/>
              <a:t>A receiver catches a ball without his/her flags </a:t>
            </a:r>
            <a:r>
              <a:rPr lang="en-US" sz="1400" dirty="0" smtClean="0"/>
              <a:t>attached</a:t>
            </a:r>
            <a:endParaRPr lang="en-US" sz="2000" dirty="0"/>
          </a:p>
          <a:p>
            <a:pPr marL="457200" indent="-457200">
              <a:buFont typeface="+mj-lt"/>
              <a:buAutoNum type="arabicPeriod"/>
            </a:pPr>
            <a:r>
              <a:rPr lang="en-US" sz="1400" dirty="0"/>
              <a:t>A snapped ball touches the </a:t>
            </a:r>
            <a:r>
              <a:rPr lang="en-US" sz="1400" dirty="0" smtClean="0"/>
              <a:t>ground</a:t>
            </a:r>
          </a:p>
          <a:p>
            <a:pPr marL="457200" indent="-457200">
              <a:buFont typeface="+mj-lt"/>
              <a:buAutoNum type="arabicPeriod"/>
            </a:pPr>
            <a:r>
              <a:rPr lang="en-US" sz="1400" dirty="0"/>
              <a:t>If fumbled forward, the ball is spotted where the ball carrier’s feet were at the time of the fumble. If ball falls backwards, it is marked where it hits the </a:t>
            </a:r>
            <a:r>
              <a:rPr lang="en-US" sz="1400" dirty="0" smtClean="0"/>
              <a:t>ground</a:t>
            </a:r>
          </a:p>
          <a:p>
            <a:pPr marL="457200" indent="-457200">
              <a:buFont typeface="+mj-lt"/>
              <a:buAutoNum type="arabicPeriod"/>
            </a:pPr>
            <a:r>
              <a:rPr lang="en-US" sz="1400" dirty="0"/>
              <a:t>When there is an inadvertent whistle. </a:t>
            </a:r>
          </a:p>
          <a:p>
            <a:pPr marL="457200" indent="-457200">
              <a:buFont typeface="+mj-lt"/>
              <a:buAutoNum type="arabicPeriod"/>
            </a:pPr>
            <a:endParaRPr lang="en-US" sz="1600"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19</a:t>
            </a:fld>
            <a:endParaRPr lang="en-US" dirty="0"/>
          </a:p>
        </p:txBody>
      </p:sp>
    </p:spTree>
    <p:extLst>
      <p:ext uri="{BB962C8B-B14F-4D97-AF65-F5344CB8AC3E}">
        <p14:creationId xmlns:p14="http://schemas.microsoft.com/office/powerpoint/2010/main" val="104697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78F6C85-62F1-2E45-BAF4-9247EEFC730C}" type="slidenum">
              <a:rPr lang="en-US" smtClean="0"/>
              <a:pPr/>
              <a:t>2</a:t>
            </a:fld>
            <a:endParaRPr lang="en-US" dirty="0"/>
          </a:p>
        </p:txBody>
      </p:sp>
      <p:sp>
        <p:nvSpPr>
          <p:cNvPr id="3" name="Title 2"/>
          <p:cNvSpPr>
            <a:spLocks noGrp="1"/>
          </p:cNvSpPr>
          <p:nvPr>
            <p:ph type="title"/>
          </p:nvPr>
        </p:nvSpPr>
        <p:spPr/>
        <p:txBody>
          <a:bodyPr/>
          <a:lstStyle/>
          <a:p>
            <a:r>
              <a:rPr lang="en-US" dirty="0">
                <a:solidFill>
                  <a:schemeClr val="bg1"/>
                </a:solidFill>
              </a:rPr>
              <a:t>A picture paints a thousand words</a:t>
            </a:r>
            <a:endParaRPr lang="en-US" dirty="0"/>
          </a:p>
        </p:txBody>
      </p:sp>
      <p:sp>
        <p:nvSpPr>
          <p:cNvPr id="4" name="Text Placeholder 3"/>
          <p:cNvSpPr>
            <a:spLocks noGrp="1"/>
          </p:cNvSpPr>
          <p:nvPr>
            <p:ph type="body" sz="half" idx="2"/>
          </p:nvPr>
        </p:nvSpPr>
        <p:spPr/>
        <p:txBody>
          <a:bodyPr/>
          <a:lstStyle/>
          <a:p>
            <a:r>
              <a:rPr lang="en-US" dirty="0">
                <a:solidFill>
                  <a:schemeClr val="bg1"/>
                </a:solidFill>
              </a:rPr>
              <a:t>Use the </a:t>
            </a:r>
            <a:r>
              <a:rPr lang="en-US" b="1" dirty="0">
                <a:solidFill>
                  <a:schemeClr val="bg1"/>
                </a:solidFill>
              </a:rPr>
              <a:t>Picture and </a:t>
            </a:r>
            <a:r>
              <a:rPr lang="en-US" b="1" dirty="0" smtClean="0">
                <a:solidFill>
                  <a:schemeClr val="bg1"/>
                </a:solidFill>
              </a:rPr>
              <a:t>Caption </a:t>
            </a:r>
            <a:r>
              <a:rPr lang="en-US" dirty="0">
                <a:solidFill>
                  <a:schemeClr val="bg1"/>
                </a:solidFill>
              </a:rPr>
              <a:t>format to create strong compelling slide like this. Don</a:t>
            </a:r>
            <a:r>
              <a:rPr lang="fr-FR" dirty="0">
                <a:solidFill>
                  <a:schemeClr val="bg1"/>
                </a:solidFill>
              </a:rPr>
              <a:t>’</a:t>
            </a:r>
            <a:r>
              <a:rPr lang="en-US" dirty="0" err="1">
                <a:solidFill>
                  <a:schemeClr val="bg1"/>
                </a:solidFill>
              </a:rPr>
              <a:t>t’t</a:t>
            </a:r>
            <a:r>
              <a:rPr lang="en-US" dirty="0">
                <a:solidFill>
                  <a:schemeClr val="bg1"/>
                </a:solidFill>
              </a:rPr>
              <a:t> forget to caption where possible. For best effect crop the image to fill the placeholder.</a:t>
            </a:r>
          </a:p>
        </p:txBody>
      </p:sp>
      <p:sp>
        <p:nvSpPr>
          <p:cNvPr id="8" name="TextBox 7"/>
          <p:cNvSpPr txBox="1"/>
          <p:nvPr/>
        </p:nvSpPr>
        <p:spPr>
          <a:xfrm>
            <a:off x="384586" y="5572759"/>
            <a:ext cx="2806996" cy="923330"/>
          </a:xfrm>
          <a:prstGeom prst="rect">
            <a:avLst/>
          </a:prstGeom>
          <a:noFill/>
        </p:spPr>
        <p:txBody>
          <a:bodyPr wrap="square" rtlCol="0">
            <a:spAutoFit/>
          </a:bodyPr>
          <a:lstStyle/>
          <a:p>
            <a:r>
              <a:rPr lang="en-US" dirty="0" smtClean="0"/>
              <a:t>“Let me win, but if I cannot win, let me be brave in the attempt.”</a:t>
            </a:r>
            <a:endParaRPr lang="en-US" dirty="0"/>
          </a:p>
        </p:txBody>
      </p:sp>
      <p:pic>
        <p:nvPicPr>
          <p:cNvPr id="9" name="Picture Placeholder 8"/>
          <p:cNvPicPr>
            <a:picLocks noGrp="1"/>
          </p:cNvPicPr>
          <p:nvPr>
            <p:ph type="pic" idx="1"/>
          </p:nvPr>
        </p:nvPicPr>
        <p:blipFill rotWithShape="1">
          <a:blip r:embed="rId2" cstate="print">
            <a:extLst>
              <a:ext uri="{28A0092B-C50C-407E-A947-70E740481C1C}">
                <a14:useLocalDpi xmlns:a14="http://schemas.microsoft.com/office/drawing/2010/main" val="0"/>
              </a:ext>
            </a:extLst>
          </a:blip>
          <a:srcRect l="4441" r="4441"/>
          <a:stretch/>
        </p:blipFill>
        <p:spPr bwMode="auto">
          <a:prstGeom prst="rect">
            <a:avLst/>
          </a:prstGeom>
          <a:ln w="2286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
        <p:nvSpPr>
          <p:cNvPr id="2" name="Rectangle 1"/>
          <p:cNvSpPr/>
          <p:nvPr/>
        </p:nvSpPr>
        <p:spPr>
          <a:xfrm>
            <a:off x="5506972" y="4787262"/>
            <a:ext cx="3585458" cy="646331"/>
          </a:xfrm>
          <a:prstGeom prst="rect">
            <a:avLst/>
          </a:prstGeom>
        </p:spPr>
        <p:txBody>
          <a:bodyPr wrap="square">
            <a:spAutoFit/>
          </a:bodyPr>
          <a:lstStyle/>
          <a:p>
            <a:r>
              <a:rPr lang="en-US" dirty="0"/>
              <a:t>“Let me win, but if I cannot win, let me be brave in the attempt.”</a:t>
            </a:r>
          </a:p>
        </p:txBody>
      </p:sp>
    </p:spTree>
    <p:extLst>
      <p:ext uri="{BB962C8B-B14F-4D97-AF65-F5344CB8AC3E}">
        <p14:creationId xmlns:p14="http://schemas.microsoft.com/office/powerpoint/2010/main" val="285028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The Quarterback (first player gaining possession of the snap) cannot advance the ball across the line of scrimmage.  </a:t>
            </a:r>
          </a:p>
          <a:p>
            <a:pPr marL="457200" indent="-457200">
              <a:buFont typeface="+mj-lt"/>
              <a:buAutoNum type="arabicPeriod"/>
            </a:pPr>
            <a:r>
              <a:rPr lang="en-US" dirty="0"/>
              <a:t>Only direct hand-offs behind the line of scrimmage are legal. </a:t>
            </a:r>
          </a:p>
          <a:p>
            <a:pPr marL="457200" indent="-457200">
              <a:buFont typeface="+mj-lt"/>
              <a:buAutoNum type="arabicPeriod"/>
            </a:pPr>
            <a:r>
              <a:rPr lang="en-US" dirty="0"/>
              <a:t>In Unified Sports® divisions, a partner may handoff to a partner behind the line of scrimmage. </a:t>
            </a:r>
          </a:p>
          <a:p>
            <a:pPr marL="457200" indent="-457200">
              <a:buFont typeface="+mj-lt"/>
              <a:buAutoNum type="arabicPeriod"/>
            </a:pPr>
            <a:r>
              <a:rPr lang="en-US" dirty="0"/>
              <a:t>The player who takes a hand-off can pass the ball, as long as he/she does not pass the line of scrimmage.  </a:t>
            </a:r>
          </a:p>
          <a:p>
            <a:pPr marL="457200" lvl="0" indent="-4572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20</a:t>
            </a:fld>
            <a:endParaRPr lang="en-US"/>
          </a:p>
        </p:txBody>
      </p:sp>
    </p:spTree>
    <p:extLst>
      <p:ext uri="{BB962C8B-B14F-4D97-AF65-F5344CB8AC3E}">
        <p14:creationId xmlns:p14="http://schemas.microsoft.com/office/powerpoint/2010/main" val="270809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Cont. </a:t>
            </a:r>
            <a:endParaRPr lang="en-US" dirty="0"/>
          </a:p>
        </p:txBody>
      </p:sp>
      <p:sp>
        <p:nvSpPr>
          <p:cNvPr id="3" name="Content Placeholder 2"/>
          <p:cNvSpPr>
            <a:spLocks noGrp="1"/>
          </p:cNvSpPr>
          <p:nvPr>
            <p:ph idx="1"/>
          </p:nvPr>
        </p:nvSpPr>
        <p:spPr/>
        <p:txBody>
          <a:bodyPr/>
          <a:lstStyle/>
          <a:p>
            <a:pPr marL="0" indent="0"/>
            <a:r>
              <a:rPr lang="en-US" dirty="0" smtClean="0"/>
              <a:t>3. No </a:t>
            </a:r>
            <a:r>
              <a:rPr lang="en-US" dirty="0"/>
              <a:t>Running Zones” are located 5-yards before the mid-field line and goal line. Any ball snapped from these zones must be passed. </a:t>
            </a:r>
            <a:endParaRPr lang="en-US" dirty="0" smtClean="0"/>
          </a:p>
          <a:p>
            <a:pPr marL="0" indent="0"/>
            <a:endParaRPr lang="en-US" dirty="0" smtClean="0"/>
          </a:p>
          <a:p>
            <a:pPr marL="457200" indent="-457200">
              <a:buFont typeface="+mj-lt"/>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21</a:t>
            </a:fld>
            <a:endParaRPr lang="en-US"/>
          </a:p>
        </p:txBody>
      </p:sp>
    </p:spTree>
    <p:extLst>
      <p:ext uri="{BB962C8B-B14F-4D97-AF65-F5344CB8AC3E}">
        <p14:creationId xmlns:p14="http://schemas.microsoft.com/office/powerpoint/2010/main" val="396022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1735412"/>
            <a:ext cx="7773293" cy="1470049"/>
          </a:xfrm>
        </p:spPr>
        <p:txBody>
          <a:bodyPr/>
          <a:lstStyle/>
          <a:p>
            <a:pPr algn="ctr"/>
            <a:r>
              <a:rPr lang="en-US" dirty="0" smtClean="0"/>
              <a:t>Event Modifications </a:t>
            </a:r>
            <a:endParaRPr lang="en-US" dirty="0"/>
          </a:p>
        </p:txBody>
      </p:sp>
      <p:sp>
        <p:nvSpPr>
          <p:cNvPr id="4" name="Slide Number Placeholder 3"/>
          <p:cNvSpPr>
            <a:spLocks noGrp="1"/>
          </p:cNvSpPr>
          <p:nvPr>
            <p:ph type="sldNum" sz="quarter" idx="10"/>
          </p:nvPr>
        </p:nvSpPr>
        <p:spPr/>
        <p:txBody>
          <a:bodyPr/>
          <a:lstStyle/>
          <a:p>
            <a:fld id="{F4B88F72-1EA4-FE40-A5CA-BD0111E6622B}" type="slidenum">
              <a:rPr lang="en-US" smtClean="0"/>
              <a:pPr/>
              <a:t>22</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419468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Flag Football Rules</a:t>
            </a:r>
            <a:endParaRPr lang="en-US" dirty="0"/>
          </a:p>
        </p:txBody>
      </p:sp>
      <p:sp>
        <p:nvSpPr>
          <p:cNvPr id="3" name="Content Placeholder 2"/>
          <p:cNvSpPr>
            <a:spLocks noGrp="1"/>
          </p:cNvSpPr>
          <p:nvPr>
            <p:ph idx="1"/>
          </p:nvPr>
        </p:nvSpPr>
        <p:spPr>
          <a:xfrm>
            <a:off x="544513" y="1431790"/>
            <a:ext cx="7912100" cy="4464050"/>
          </a:xfrm>
        </p:spPr>
        <p:txBody>
          <a:bodyPr/>
          <a:lstStyle/>
          <a:p>
            <a:pPr marL="457200" indent="-457200">
              <a:buFont typeface="+mj-lt"/>
              <a:buAutoNum type="arabicPeriod"/>
            </a:pPr>
            <a:r>
              <a:rPr lang="en-US" dirty="0"/>
              <a:t>The roster shall contain an equal number of traditional athletes and unified partners, equal means at least 3 traditional athletes and 3 unified partners. </a:t>
            </a:r>
          </a:p>
          <a:p>
            <a:pPr marL="457200" indent="-457200">
              <a:buFont typeface="+mj-lt"/>
              <a:buAutoNum type="arabicPeriod"/>
            </a:pPr>
            <a:r>
              <a:rPr lang="en-US" dirty="0"/>
              <a:t>Unified Partners as quarterbacks may not pass to another Unified </a:t>
            </a:r>
            <a:r>
              <a:rPr lang="en-US" dirty="0" smtClean="0"/>
              <a:t>Partner</a:t>
            </a:r>
          </a:p>
          <a:p>
            <a:pPr marL="457200" indent="-457200">
              <a:buFont typeface="+mj-lt"/>
              <a:buAutoNum type="arabicPeriod"/>
            </a:pPr>
            <a:r>
              <a:rPr lang="en-US" dirty="0"/>
              <a:t>Unified Partners may not hand-off to another Unified Partner.</a:t>
            </a:r>
          </a:p>
          <a:p>
            <a:pPr marL="457200" indent="-457200">
              <a:buFont typeface="+mj-lt"/>
              <a:buAutoNum type="arabicPeriod"/>
            </a:pPr>
            <a:endParaRPr lang="en-US" dirty="0"/>
          </a:p>
        </p:txBody>
      </p:sp>
      <p:sp>
        <p:nvSpPr>
          <p:cNvPr id="4" name="Slide Number Placeholder 3"/>
          <p:cNvSpPr>
            <a:spLocks noGrp="1"/>
          </p:cNvSpPr>
          <p:nvPr>
            <p:ph type="sldNum" sz="quarter" idx="10"/>
          </p:nvPr>
        </p:nvSpPr>
        <p:spPr>
          <a:xfrm>
            <a:off x="554038" y="6480339"/>
            <a:ext cx="3498781" cy="187325"/>
          </a:xfrm>
        </p:spPr>
        <p:txBody>
          <a:bodyPr/>
          <a:lstStyle/>
          <a:p>
            <a:fld id="{62FADDA2-E13B-F548-856B-05843CC20AFE}" type="slidenum">
              <a:rPr lang="en-US" smtClean="0"/>
              <a:pPr/>
              <a:t>23</a:t>
            </a:fld>
            <a:endParaRPr lang="en-US" dirty="0"/>
          </a:p>
        </p:txBody>
      </p:sp>
    </p:spTree>
    <p:extLst>
      <p:ext uri="{BB962C8B-B14F-4D97-AF65-F5344CB8AC3E}">
        <p14:creationId xmlns:p14="http://schemas.microsoft.com/office/powerpoint/2010/main" val="105321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4513" y="2120014"/>
            <a:ext cx="7902575" cy="1195388"/>
          </a:xfrm>
        </p:spPr>
        <p:txBody>
          <a:bodyPr/>
          <a:lstStyle/>
          <a:p>
            <a:pPr algn="ctr"/>
            <a:r>
              <a:rPr lang="en-US" dirty="0" smtClean="0"/>
              <a:t>Individual Skills Contest</a:t>
            </a:r>
            <a:br>
              <a:rPr lang="en-US" dirty="0" smtClean="0"/>
            </a:br>
            <a:r>
              <a:rPr lang="en-US" dirty="0"/>
              <a:t/>
            </a:r>
            <a:br>
              <a:rPr lang="en-US" dirty="0"/>
            </a:br>
            <a:endParaRPr lang="en-US" sz="3200" dirty="0"/>
          </a:p>
        </p:txBody>
      </p:sp>
      <p:sp>
        <p:nvSpPr>
          <p:cNvPr id="4" name="Slide Number Placeholder 3"/>
          <p:cNvSpPr>
            <a:spLocks noGrp="1"/>
          </p:cNvSpPr>
          <p:nvPr>
            <p:ph type="sldNum" sz="quarter" idx="10"/>
          </p:nvPr>
        </p:nvSpPr>
        <p:spPr/>
        <p:txBody>
          <a:bodyPr/>
          <a:lstStyle/>
          <a:p>
            <a:fld id="{F4B88F72-1EA4-FE40-A5CA-BD0111E6622B}" type="slidenum">
              <a:rPr lang="en-US" smtClean="0"/>
              <a:pPr/>
              <a:t>24</a:t>
            </a:fld>
            <a:endParaRPr lang="en-US" dirty="0">
              <a:latin typeface="Ubuntu"/>
              <a:cs typeface="Ubuntu"/>
            </a:endParaRPr>
          </a:p>
        </p:txBody>
      </p:sp>
    </p:spTree>
    <p:extLst>
      <p:ext uri="{BB962C8B-B14F-4D97-AF65-F5344CB8AC3E}">
        <p14:creationId xmlns:p14="http://schemas.microsoft.com/office/powerpoint/2010/main" val="391308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and Catch</a:t>
            </a:r>
            <a:endParaRPr lang="en-US" dirty="0"/>
          </a:p>
        </p:txBody>
      </p:sp>
      <p:sp>
        <p:nvSpPr>
          <p:cNvPr id="3" name="Content Placeholder 2"/>
          <p:cNvSpPr>
            <a:spLocks noGrp="1"/>
          </p:cNvSpPr>
          <p:nvPr>
            <p:ph idx="1"/>
          </p:nvPr>
        </p:nvSpPr>
        <p:spPr>
          <a:xfrm>
            <a:off x="544513" y="1412777"/>
            <a:ext cx="7912100" cy="4464050"/>
          </a:xfrm>
        </p:spPr>
        <p:txBody>
          <a:bodyPr/>
          <a:lstStyle/>
          <a:p>
            <a:pPr marL="342900" indent="-342900">
              <a:buFont typeface="Arial" panose="020B0604020202020204" pitchFamily="34" charset="0"/>
              <a:buChar char="•"/>
            </a:pPr>
            <a:r>
              <a:rPr lang="en-US" dirty="0"/>
              <a:t>Purpose: To measure athlete’s ability to catch a </a:t>
            </a:r>
            <a:r>
              <a:rPr lang="en-US" dirty="0" smtClean="0"/>
              <a:t>football.</a:t>
            </a:r>
          </a:p>
          <a:p>
            <a:pPr marL="342900" indent="-342900">
              <a:buFont typeface="Arial" panose="020B0604020202020204" pitchFamily="34" charset="0"/>
              <a:buChar char="•"/>
            </a:pPr>
            <a:r>
              <a:rPr lang="en-US" dirty="0" smtClean="0"/>
              <a:t>Scoring </a:t>
            </a:r>
          </a:p>
          <a:p>
            <a:pPr marL="638175" lvl="2" indent="-342900">
              <a:buFont typeface="Arial" panose="020B0604020202020204" pitchFamily="34" charset="0"/>
              <a:buChar char="•"/>
            </a:pPr>
            <a:r>
              <a:rPr lang="en-US" dirty="0"/>
              <a:t>2 pts: for a complete catch </a:t>
            </a:r>
            <a:endParaRPr lang="en-US" dirty="0" smtClean="0"/>
          </a:p>
          <a:p>
            <a:pPr marL="638175" lvl="2" indent="-342900">
              <a:buFont typeface="Arial" panose="020B0604020202020204" pitchFamily="34" charset="0"/>
              <a:buChar char="•"/>
            </a:pPr>
            <a:r>
              <a:rPr lang="en-US" dirty="0"/>
              <a:t>0 pts: if athlete is unable to catch or touch a well-thrown </a:t>
            </a:r>
            <a:r>
              <a:rPr lang="en-US" dirty="0" smtClean="0"/>
              <a:t>pass</a:t>
            </a:r>
          </a:p>
          <a:p>
            <a:pPr marL="638175" lvl="2" indent="-342900">
              <a:buFont typeface="Arial" panose="020B0604020202020204" pitchFamily="34" charset="0"/>
              <a:buChar char="•"/>
            </a:pPr>
            <a:r>
              <a:rPr lang="en-US" dirty="0"/>
              <a:t>Athletes can gain a maximum of 10 points in this drill</a:t>
            </a:r>
            <a:endParaRPr lang="en-US" dirty="0" smtClean="0"/>
          </a:p>
          <a:p>
            <a:pPr marL="0" indent="0"/>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25</a:t>
            </a:fld>
            <a:endParaRPr lang="en-US"/>
          </a:p>
        </p:txBody>
      </p:sp>
      <p:pic>
        <p:nvPicPr>
          <p:cNvPr id="5" name="Picture 4"/>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032442" y="3927639"/>
            <a:ext cx="2736215" cy="2543175"/>
          </a:xfrm>
          <a:prstGeom prst="rect">
            <a:avLst/>
          </a:prstGeom>
        </p:spPr>
      </p:pic>
    </p:spTree>
    <p:extLst>
      <p:ext uri="{BB962C8B-B14F-4D97-AF65-F5344CB8AC3E}">
        <p14:creationId xmlns:p14="http://schemas.microsoft.com/office/powerpoint/2010/main" val="93853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for Accuracy</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 </a:t>
            </a:r>
            <a:r>
              <a:rPr lang="en-US" dirty="0"/>
              <a:t>Purpose: To measure the athlete’s ability to throw a football accurately. </a:t>
            </a:r>
            <a:endParaRPr lang="en-US" dirty="0" smtClean="0"/>
          </a:p>
          <a:p>
            <a:pPr marL="638175" lvl="2" indent="-342900">
              <a:buFont typeface="Arial" panose="020B0604020202020204" pitchFamily="34" charset="0"/>
              <a:buChar char="•"/>
            </a:pPr>
            <a:r>
              <a:rPr lang="en-US" dirty="0"/>
              <a:t>The quarterback box should be placed in between the starting and finish line.</a:t>
            </a:r>
          </a:p>
          <a:p>
            <a:pPr marL="638175" lvl="2" indent="-342900">
              <a:buFont typeface="Arial" panose="020B0604020202020204" pitchFamily="34" charset="0"/>
              <a:buChar char="•"/>
            </a:pPr>
            <a:r>
              <a:rPr lang="en-US" dirty="0"/>
              <a:t>The quarterback box will be 4 yards X 4 yards.</a:t>
            </a:r>
          </a:p>
          <a:p>
            <a:pPr marL="638175" lvl="2" indent="-342900">
              <a:buFont typeface="Arial" panose="020B0604020202020204" pitchFamily="34" charset="0"/>
              <a:buChar char="•"/>
            </a:pPr>
            <a:r>
              <a:rPr lang="en-US" dirty="0"/>
              <a:t>Catching spots are 1 yard X 1 yard</a:t>
            </a:r>
            <a:r>
              <a:rPr lang="en-US" dirty="0" smtClean="0"/>
              <a:t>.</a:t>
            </a:r>
          </a:p>
          <a:p>
            <a:pPr marL="638175" lvl="2" indent="-342900">
              <a:buFont typeface="Arial" panose="020B0604020202020204" pitchFamily="34" charset="0"/>
              <a:buChar char="•"/>
            </a:pPr>
            <a:r>
              <a:rPr lang="en-US" dirty="0"/>
              <a:t>Catching Boxes 1 &amp; 5 will be 5 yard from the quarterback box.</a:t>
            </a:r>
          </a:p>
          <a:p>
            <a:pPr marL="638175" lvl="2" indent="-342900">
              <a:buFont typeface="Arial" panose="020B0604020202020204" pitchFamily="34" charset="0"/>
              <a:buChar char="•"/>
            </a:pPr>
            <a:r>
              <a:rPr lang="en-US" dirty="0"/>
              <a:t>Catching Boxes 2 &amp; 4 will be 12 yards from the quarterback box.</a:t>
            </a:r>
          </a:p>
          <a:p>
            <a:pPr marL="638175" lvl="2" indent="-342900">
              <a:buFont typeface="Arial" panose="020B0604020202020204" pitchFamily="34" charset="0"/>
              <a:buChar char="•"/>
            </a:pPr>
            <a:r>
              <a:rPr lang="en-US" dirty="0"/>
              <a:t>Catching Box 3 will be 20 yards from the quarterback box.</a:t>
            </a:r>
          </a:p>
          <a:p>
            <a:pPr marL="638175" lvl="2" indent="-34290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26</a:t>
            </a:fld>
            <a:endParaRPr lang="en-US"/>
          </a:p>
        </p:txBody>
      </p:sp>
    </p:spTree>
    <p:extLst>
      <p:ext uri="{BB962C8B-B14F-4D97-AF65-F5344CB8AC3E}">
        <p14:creationId xmlns:p14="http://schemas.microsoft.com/office/powerpoint/2010/main" val="224171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for Distance</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Purpose: To measure the athlete’s ability to throw a football for distance. </a:t>
            </a:r>
          </a:p>
          <a:p>
            <a:pPr marL="342900" indent="-342900">
              <a:buFont typeface="Arial" panose="020B0604020202020204" pitchFamily="34" charset="0"/>
              <a:buChar char="•"/>
            </a:pPr>
            <a:r>
              <a:rPr lang="en-US" dirty="0" smtClean="0"/>
              <a:t>Description: </a:t>
            </a:r>
            <a:r>
              <a:rPr lang="en-US" dirty="0"/>
              <a:t>Athlete gets two attempts to throw football as far as possible. The goal line of a Special Olympics flag football field can be used as the starting </a:t>
            </a:r>
            <a:r>
              <a:rPr lang="en-US" dirty="0" smtClean="0"/>
              <a:t>line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27</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891155" y="4191164"/>
            <a:ext cx="3856990" cy="2466975"/>
          </a:xfrm>
          <a:prstGeom prst="rect">
            <a:avLst/>
          </a:prstGeom>
        </p:spPr>
      </p:pic>
    </p:spTree>
    <p:extLst>
      <p:ext uri="{BB962C8B-B14F-4D97-AF65-F5344CB8AC3E}">
        <p14:creationId xmlns:p14="http://schemas.microsoft.com/office/powerpoint/2010/main" val="289928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Agility and Speed: Hand-Off</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Purpose: To measure the athlete’s speed, agility and ability to receive a hand-off. </a:t>
            </a:r>
          </a:p>
          <a:p>
            <a:pPr marL="342900" indent="-342900">
              <a:buFont typeface="Arial" panose="020B0604020202020204" pitchFamily="34" charset="0"/>
              <a:buChar char="•"/>
            </a:pPr>
            <a:r>
              <a:rPr lang="en-US" dirty="0" smtClean="0"/>
              <a:t>Description</a:t>
            </a:r>
          </a:p>
          <a:p>
            <a:pPr marL="638175" lvl="2" indent="-342900">
              <a:buFont typeface="Arial" panose="020B0604020202020204" pitchFamily="34" charset="0"/>
              <a:buChar char="•"/>
            </a:pPr>
            <a:r>
              <a:rPr lang="en-US" dirty="0"/>
              <a:t>The quarterback will give the signal and hand the ball off to the </a:t>
            </a:r>
            <a:r>
              <a:rPr lang="en-US" dirty="0" smtClean="0"/>
              <a:t>athlete</a:t>
            </a:r>
          </a:p>
          <a:p>
            <a:pPr marL="638175" lvl="2" indent="-342900">
              <a:buFont typeface="Arial" panose="020B0604020202020204" pitchFamily="34" charset="0"/>
              <a:buChar char="•"/>
            </a:pPr>
            <a:r>
              <a:rPr lang="en-US" dirty="0"/>
              <a:t>The athlete must maneuver around the four cones and sprints to the finish line/end zone between the cones and must maintain possession of the football. </a:t>
            </a:r>
          </a:p>
          <a:p>
            <a:pPr marL="638175" lvl="2" indent="-342900">
              <a:buFont typeface="Arial" panose="020B0604020202020204" pitchFamily="34" charset="0"/>
              <a:buChar char="•"/>
            </a:pPr>
            <a:r>
              <a:rPr lang="en-US" dirty="0"/>
              <a:t>If an athlete losses control of the ball, the clock continues to run. The athlete can recover the ball. However, if the ball goes outside the 3m lane, the athlete can either pick up the nearest back-up football or recover the errant football to continue the event. </a:t>
            </a:r>
          </a:p>
          <a:p>
            <a:pPr marL="638175" lvl="2" indent="-342900">
              <a:buFont typeface="Arial" panose="020B0604020202020204" pitchFamily="34" charset="0"/>
              <a:buChar char="•"/>
            </a:pPr>
            <a:endParaRPr lang="en-US" dirty="0" smtClean="0"/>
          </a:p>
          <a:p>
            <a:pPr marL="0" indent="0"/>
            <a:r>
              <a:rPr lang="en-US" dirty="0" smtClean="0"/>
              <a:t>	</a:t>
            </a: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28</a:t>
            </a:fld>
            <a:endParaRPr lang="en-US"/>
          </a:p>
        </p:txBody>
      </p:sp>
    </p:spTree>
    <p:extLst>
      <p:ext uri="{BB962C8B-B14F-4D97-AF65-F5344CB8AC3E}">
        <p14:creationId xmlns:p14="http://schemas.microsoft.com/office/powerpoint/2010/main" val="174504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Speed: </a:t>
            </a:r>
            <a:r>
              <a:rPr lang="en-US" dirty="0" smtClean="0"/>
              <a:t>Hand-Off Cont.</a:t>
            </a: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29</a:t>
            </a:fld>
            <a:endParaRPr 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1537" y="1644650"/>
            <a:ext cx="4100513" cy="233680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4972050" y="4213323"/>
            <a:ext cx="2333625" cy="2095500"/>
          </a:xfrm>
          <a:prstGeom prst="rect">
            <a:avLst/>
          </a:prstGeom>
        </p:spPr>
      </p:pic>
    </p:spTree>
    <p:extLst>
      <p:ext uri="{BB962C8B-B14F-4D97-AF65-F5344CB8AC3E}">
        <p14:creationId xmlns:p14="http://schemas.microsoft.com/office/powerpoint/2010/main" val="399356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sp>
        <p:nvSpPr>
          <p:cNvPr id="3" name="Content Placeholder 2"/>
          <p:cNvSpPr>
            <a:spLocks noGrp="1"/>
          </p:cNvSpPr>
          <p:nvPr>
            <p:ph idx="1"/>
          </p:nvPr>
        </p:nvSpPr>
        <p:spPr/>
        <p:txBody>
          <a:bodyPr/>
          <a:lstStyle/>
          <a:p>
            <a:pPr marL="342900" indent="-342900">
              <a:spcBef>
                <a:spcPts val="844"/>
              </a:spcBef>
              <a:buFont typeface="Arial"/>
              <a:buChar char="•"/>
              <a:defRPr/>
            </a:pPr>
            <a:r>
              <a:rPr lang="en-US" dirty="0"/>
              <a:t>Sport season: </a:t>
            </a:r>
          </a:p>
          <a:p>
            <a:pPr marL="0" indent="0">
              <a:spcBef>
                <a:spcPts val="844"/>
              </a:spcBef>
              <a:defRPr/>
            </a:pPr>
            <a:r>
              <a:rPr lang="en-US" dirty="0" smtClean="0"/>
              <a:t>	June-September</a:t>
            </a:r>
            <a:r>
              <a:rPr lang="en-US" dirty="0"/>
              <a:t>	</a:t>
            </a:r>
          </a:p>
          <a:p>
            <a:pPr marL="342900" indent="-342900">
              <a:spcBef>
                <a:spcPts val="844"/>
              </a:spcBef>
              <a:buFont typeface="Arial"/>
              <a:buChar char="•"/>
              <a:defRPr/>
            </a:pPr>
            <a:r>
              <a:rPr lang="en-US" dirty="0"/>
              <a:t>Culminating State Events: </a:t>
            </a:r>
          </a:p>
          <a:p>
            <a:pPr marL="0" indent="0">
              <a:spcBef>
                <a:spcPts val="844"/>
              </a:spcBef>
              <a:defRPr/>
            </a:pPr>
            <a:r>
              <a:rPr lang="en-US" dirty="0" smtClean="0"/>
              <a:t>	State Fall </a:t>
            </a:r>
            <a:r>
              <a:rPr lang="en-US" dirty="0"/>
              <a:t>Games</a:t>
            </a:r>
          </a:p>
          <a:p>
            <a:pPr marL="342900" indent="-342900">
              <a:spcBef>
                <a:spcPts val="844"/>
              </a:spcBef>
              <a:buFont typeface="Arial"/>
              <a:buChar char="•"/>
              <a:defRPr/>
            </a:pPr>
            <a:endParaRPr lang="en-US" dirty="0"/>
          </a:p>
          <a:p>
            <a:pPr marL="342900" indent="-342900">
              <a:spcBef>
                <a:spcPts val="844"/>
              </a:spcBef>
              <a:buFont typeface="Arial"/>
              <a:buChar char="•"/>
              <a:defRPr/>
            </a:pPr>
            <a:endParaRPr lang="en-US" dirty="0"/>
          </a:p>
        </p:txBody>
      </p:sp>
      <p:sp>
        <p:nvSpPr>
          <p:cNvPr id="4" name="Slide Number Placeholder 3"/>
          <p:cNvSpPr>
            <a:spLocks noGrp="1"/>
          </p:cNvSpPr>
          <p:nvPr>
            <p:ph type="sldNum" sz="quarter" idx="10"/>
          </p:nvPr>
        </p:nvSpPr>
        <p:spPr/>
        <p:txBody>
          <a:bodyPr/>
          <a:lstStyle/>
          <a:p>
            <a:r>
              <a:rPr lang="en-US" dirty="0" smtClean="0">
                <a:latin typeface="Ubuntu"/>
                <a:cs typeface="Ubuntu"/>
              </a:rPr>
              <a:t>Alpine Skiing </a:t>
            </a:r>
            <a:endParaRPr lang="en-US" dirty="0">
              <a:latin typeface="Ubuntu"/>
              <a:cs typeface="Ubuntu"/>
            </a:endParaRPr>
          </a:p>
        </p:txBody>
      </p:sp>
    </p:spTree>
    <p:extLst>
      <p:ext uri="{BB962C8B-B14F-4D97-AF65-F5344CB8AC3E}">
        <p14:creationId xmlns:p14="http://schemas.microsoft.com/office/powerpoint/2010/main" val="413016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190" y="2056695"/>
            <a:ext cx="7773293" cy="1470049"/>
          </a:xfrm>
        </p:spPr>
        <p:txBody>
          <a:bodyPr/>
          <a:lstStyle/>
          <a:p>
            <a:pPr algn="ctr"/>
            <a:r>
              <a:rPr lang="en-US" dirty="0" smtClean="0"/>
              <a:t>Thank you!</a:t>
            </a:r>
            <a:endParaRPr lang="en-US" dirty="0"/>
          </a:p>
        </p:txBody>
      </p:sp>
      <p:sp>
        <p:nvSpPr>
          <p:cNvPr id="4" name="Slide Number Placeholder 3"/>
          <p:cNvSpPr>
            <a:spLocks noGrp="1"/>
          </p:cNvSpPr>
          <p:nvPr>
            <p:ph type="sldNum" sz="quarter" idx="10"/>
          </p:nvPr>
        </p:nvSpPr>
        <p:spPr/>
        <p:txBody>
          <a:bodyPr/>
          <a:lstStyle/>
          <a:p>
            <a:fld id="{F4B88F72-1EA4-FE40-A5CA-BD0111E6622B}" type="slidenum">
              <a:rPr lang="en-US" smtClean="0"/>
              <a:pPr/>
              <a:t>30</a:t>
            </a:fld>
            <a:r>
              <a:rPr lang="en-US" smtClean="0"/>
              <a:t> </a:t>
            </a:r>
            <a:endParaRPr lang="en-US" b="1" dirty="0">
              <a:latin typeface="Helvetica Neue"/>
              <a:cs typeface="Helvetica Neue"/>
            </a:endParaRPr>
          </a:p>
        </p:txBody>
      </p:sp>
    </p:spTree>
    <p:extLst>
      <p:ext uri="{BB962C8B-B14F-4D97-AF65-F5344CB8AC3E}">
        <p14:creationId xmlns:p14="http://schemas.microsoft.com/office/powerpoint/2010/main" val="55822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Offered</a:t>
            </a:r>
            <a:endParaRPr lang="en-US" dirty="0"/>
          </a:p>
        </p:txBody>
      </p:sp>
      <p:sp>
        <p:nvSpPr>
          <p:cNvPr id="3" name="Content Placeholder 2"/>
          <p:cNvSpPr>
            <a:spLocks noGrp="1"/>
          </p:cNvSpPr>
          <p:nvPr>
            <p:ph idx="1"/>
          </p:nvPr>
        </p:nvSpPr>
        <p:spPr>
          <a:xfrm>
            <a:off x="544513" y="1539469"/>
            <a:ext cx="7912100" cy="4464050"/>
          </a:xfrm>
        </p:spPr>
        <p:txBody>
          <a:bodyPr/>
          <a:lstStyle/>
          <a:p>
            <a:pPr marL="342900" indent="-342900">
              <a:buFont typeface="Arial" panose="020B0604020202020204" pitchFamily="34" charset="0"/>
              <a:buChar char="•"/>
            </a:pPr>
            <a:r>
              <a:rPr lang="en-US" dirty="0"/>
              <a:t>Individual Skills Competitions </a:t>
            </a:r>
          </a:p>
          <a:p>
            <a:pPr marL="342900" indent="-342900">
              <a:buFont typeface="Arial" panose="020B0604020202020204" pitchFamily="34" charset="0"/>
              <a:buChar char="•"/>
            </a:pPr>
            <a:r>
              <a:rPr lang="en-US" dirty="0"/>
              <a:t>Traditional Team </a:t>
            </a:r>
          </a:p>
          <a:p>
            <a:pPr marL="342900" indent="-342900">
              <a:buFont typeface="Arial" panose="020B0604020202020204" pitchFamily="34" charset="0"/>
              <a:buChar char="•"/>
            </a:pPr>
            <a:r>
              <a:rPr lang="en-US" dirty="0"/>
              <a:t>Unified Team</a:t>
            </a:r>
          </a:p>
          <a:p>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4</a:t>
            </a:fld>
            <a:endParaRPr lang="en-US"/>
          </a:p>
        </p:txBody>
      </p:sp>
    </p:spTree>
    <p:extLst>
      <p:ext uri="{BB962C8B-B14F-4D97-AF65-F5344CB8AC3E}">
        <p14:creationId xmlns:p14="http://schemas.microsoft.com/office/powerpoint/2010/main" val="152482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Uniform Guidelines and Equipment</a:t>
            </a:r>
            <a:endParaRPr lang="en-US" b="1" dirty="0"/>
          </a:p>
        </p:txBody>
      </p:sp>
      <p:sp>
        <p:nvSpPr>
          <p:cNvPr id="4" name="Slide Number Placeholder 3"/>
          <p:cNvSpPr>
            <a:spLocks noGrp="1"/>
          </p:cNvSpPr>
          <p:nvPr>
            <p:ph type="sldNum" sz="quarter" idx="10"/>
          </p:nvPr>
        </p:nvSpPr>
        <p:spPr/>
        <p:txBody>
          <a:bodyPr/>
          <a:lstStyle/>
          <a:p>
            <a:r>
              <a:rPr lang="en-US" dirty="0" smtClean="0">
                <a:latin typeface="Ubuntu"/>
                <a:cs typeface="Ubuntu"/>
              </a:rPr>
              <a:t>Alpine Skiing</a:t>
            </a:r>
            <a:endParaRPr lang="en-US" dirty="0">
              <a:latin typeface="Ubuntu"/>
              <a:cs typeface="Ubuntu"/>
            </a:endParaRPr>
          </a:p>
        </p:txBody>
      </p:sp>
      <p:sp>
        <p:nvSpPr>
          <p:cNvPr id="5" name="Content Placeholder 4"/>
          <p:cNvSpPr>
            <a:spLocks noGrp="1"/>
          </p:cNvSpPr>
          <p:nvPr>
            <p:ph idx="1"/>
          </p:nvPr>
        </p:nvSpPr>
        <p:spPr/>
        <p:txBody>
          <a:bodyPr/>
          <a:lstStyle/>
          <a:p>
            <a:pPr marL="342900" indent="-342900">
              <a:buFont typeface="Arial" panose="020B0604020202020204" pitchFamily="34" charset="0"/>
              <a:buChar char="•"/>
            </a:pPr>
            <a:r>
              <a:rPr lang="en-US" sz="2000" dirty="0"/>
              <a:t>Uniforms consist of a jersey, shorts, and sport shoes. All team members must have identical uniforms in color and design. The Special Olympics Michigan logo must be on the </a:t>
            </a:r>
            <a:r>
              <a:rPr lang="en-US" sz="2000" dirty="0" smtClean="0"/>
              <a:t>jersey</a:t>
            </a:r>
          </a:p>
          <a:p>
            <a:pPr marL="342900" indent="-342900">
              <a:buFont typeface="Arial" panose="020B0604020202020204" pitchFamily="34" charset="0"/>
              <a:buChar char="•"/>
            </a:pPr>
            <a:r>
              <a:rPr lang="en-US" sz="2000" dirty="0"/>
              <a:t>Athletes may wear rubber-cleated or flat soled athletic shoes. </a:t>
            </a:r>
            <a:endParaRPr lang="en-US" sz="2000" dirty="0" smtClean="0"/>
          </a:p>
          <a:p>
            <a:pPr marL="342900" indent="-342900">
              <a:buFont typeface="Arial" panose="020B0604020202020204" pitchFamily="34" charset="0"/>
              <a:buChar char="•"/>
            </a:pPr>
            <a:r>
              <a:rPr lang="en-US" sz="2000" dirty="0"/>
              <a:t>Team jerseys must be the same solid color front and back and must be tucked in at the waits.  Jerseys may not hang over flag belts.  Numbers must appear on the front and the back of each athlete's jersey. A team roster shall not have both numbers 0 and 00.  All players must wear athletic shorts without pockets.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7235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Guideline and Equipment Cont.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Hats, bandanas, du-rags, jewelry, and denim may not be worn during games or practice. Headbands, wristbands, and arm sleeves are acceptable. Headwear for religious or medical reasons are acceptable but must be brought to the attention of the Games Director prior to competition.  Jewelry is not allowed.  </a:t>
            </a:r>
          </a:p>
          <a:p>
            <a:pPr marL="457200" indent="-457200">
              <a:buFont typeface="Arial" panose="020B0604020202020204" pitchFamily="34" charset="0"/>
              <a:buChar char="•"/>
            </a:pPr>
            <a:r>
              <a:rPr lang="en-US" dirty="0"/>
              <a:t>All players must have a mouthpiece to be used during competition at all times. </a:t>
            </a:r>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6</a:t>
            </a:fld>
            <a:endParaRPr lang="en-US"/>
          </a:p>
        </p:txBody>
      </p:sp>
    </p:spTree>
    <p:extLst>
      <p:ext uri="{BB962C8B-B14F-4D97-AF65-F5344CB8AC3E}">
        <p14:creationId xmlns:p14="http://schemas.microsoft.com/office/powerpoint/2010/main" val="410504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Guideline and Equipment Cont.</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 </a:t>
            </a:r>
            <a:r>
              <a:rPr lang="en-US" dirty="0"/>
              <a:t>An intermediate (youth) sized football will be used in all divisions.  Each athlete will wear a one piece, three-flag belt during competition.  The flags should be located one on each hip and one on the backside.  </a:t>
            </a:r>
          </a:p>
          <a:p>
            <a:pPr marL="342900" indent="-342900">
              <a:buFont typeface="Arial" panose="020B0604020202020204" pitchFamily="34" charset="0"/>
              <a:buChar char="•"/>
            </a:pPr>
            <a:r>
              <a:rPr lang="en-US" dirty="0"/>
              <a:t>A special marker will be placed five yards from the line of scrimmage to mark the spot the defensive player rushing the quarterback must start behind.  </a:t>
            </a:r>
          </a:p>
          <a:p>
            <a:pPr marL="342900" indent="-342900">
              <a:buFont typeface="Arial" panose="020B0604020202020204" pitchFamily="34" charset="0"/>
              <a:buChar char="•"/>
            </a:pPr>
            <a:endParaRPr lang="en-US" dirty="0"/>
          </a:p>
          <a:p>
            <a:r>
              <a:rPr lang="en-US" dirty="0" smtClean="0"/>
              <a:t> </a:t>
            </a:r>
            <a:endParaRPr lang="en-US" dirty="0"/>
          </a:p>
        </p:txBody>
      </p:sp>
      <p:sp>
        <p:nvSpPr>
          <p:cNvPr id="4" name="Slide Number Placeholder 3"/>
          <p:cNvSpPr>
            <a:spLocks noGrp="1"/>
          </p:cNvSpPr>
          <p:nvPr>
            <p:ph type="sldNum" sz="quarter" idx="10"/>
          </p:nvPr>
        </p:nvSpPr>
        <p:spPr/>
        <p:txBody>
          <a:bodyPr/>
          <a:lstStyle/>
          <a:p>
            <a:fld id="{62FADDA2-E13B-F548-856B-05843CC20AFE}" type="slidenum">
              <a:rPr lang="en-US" smtClean="0"/>
              <a:pPr/>
              <a:t>7</a:t>
            </a:fld>
            <a:endParaRPr lang="en-US"/>
          </a:p>
        </p:txBody>
      </p:sp>
    </p:spTree>
    <p:extLst>
      <p:ext uri="{BB962C8B-B14F-4D97-AF65-F5344CB8AC3E}">
        <p14:creationId xmlns:p14="http://schemas.microsoft.com/office/powerpoint/2010/main" val="112803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9600" dirty="0" smtClean="0"/>
              <a:t/>
            </a:r>
            <a:br>
              <a:rPr lang="en-US" sz="9600" dirty="0" smtClean="0"/>
            </a:br>
            <a:r>
              <a:rPr lang="en-US" sz="9600" dirty="0" smtClean="0"/>
              <a:t>Course Layout</a:t>
            </a:r>
            <a:endParaRPr lang="en-US" sz="9600" dirty="0"/>
          </a:p>
        </p:txBody>
      </p:sp>
      <p:sp>
        <p:nvSpPr>
          <p:cNvPr id="6" name="Slide Number Placeholder 5"/>
          <p:cNvSpPr>
            <a:spLocks noGrp="1"/>
          </p:cNvSpPr>
          <p:nvPr>
            <p:ph type="sldNum" sz="quarter" idx="10"/>
          </p:nvPr>
        </p:nvSpPr>
        <p:spPr/>
        <p:txBody>
          <a:bodyPr/>
          <a:lstStyle/>
          <a:p>
            <a:fld id="{F4B88F72-1EA4-FE40-A5CA-BD0111E6622B}" type="slidenum">
              <a:rPr lang="en-US" smtClean="0"/>
              <a:pPr/>
              <a:t>8</a:t>
            </a:fld>
            <a:endParaRPr lang="en-US" dirty="0">
              <a:latin typeface="Ubuntu"/>
              <a:cs typeface="Ubuntu"/>
            </a:endParaRPr>
          </a:p>
        </p:txBody>
      </p:sp>
    </p:spTree>
    <p:extLst>
      <p:ext uri="{BB962C8B-B14F-4D97-AF65-F5344CB8AC3E}">
        <p14:creationId xmlns:p14="http://schemas.microsoft.com/office/powerpoint/2010/main" val="37447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Field</a:t>
            </a:r>
            <a:endParaRPr lang="en-US" dirty="0"/>
          </a:p>
        </p:txBody>
      </p:sp>
      <p:sp>
        <p:nvSpPr>
          <p:cNvPr id="3" name="Content Placeholder 2"/>
          <p:cNvSpPr>
            <a:spLocks noGrp="1"/>
          </p:cNvSpPr>
          <p:nvPr>
            <p:ph idx="1"/>
          </p:nvPr>
        </p:nvSpPr>
        <p:spPr>
          <a:xfrm>
            <a:off x="544513" y="1582000"/>
            <a:ext cx="5633003" cy="4464050"/>
          </a:xfrm>
        </p:spPr>
        <p:txBody>
          <a:bodyPr/>
          <a:lstStyle/>
          <a:p>
            <a:pPr marL="342900" indent="-342900">
              <a:buFont typeface="Arial" panose="020B0604020202020204" pitchFamily="34" charset="0"/>
              <a:buChar char="•"/>
            </a:pPr>
            <a:r>
              <a:rPr lang="en-US" sz="1800" dirty="0"/>
              <a:t>The playing field is 60 yards long (including the end zones) and 25 yards wide. If insufficient space is available, a slightly smaller space can be used. A space of at least 5 yards around the field must be free and clear of obstructions. </a:t>
            </a:r>
            <a:endParaRPr lang="en-US" sz="1800" dirty="0" smtClean="0"/>
          </a:p>
          <a:p>
            <a:pPr marL="342900" indent="-342900">
              <a:buFont typeface="Arial" panose="020B0604020202020204" pitchFamily="34" charset="0"/>
              <a:buChar char="•"/>
            </a:pPr>
            <a:r>
              <a:rPr lang="en-US" sz="2000" dirty="0"/>
              <a:t>No-Run Zones are in place to prevent teams from conducting power run plays. While in the No-Run Zones (a 5-yard imaginary zone before midfield and before the end zone), teams cannot run the ball in any fashion. All plays must be pass plays, even with a handoff. </a:t>
            </a:r>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r>
              <a:rPr lang="en-US" dirty="0" smtClean="0">
                <a:latin typeface="Ubuntu"/>
                <a:cs typeface="Ubuntu"/>
              </a:rPr>
              <a:t>Alpine Skiing</a:t>
            </a:r>
            <a:endParaRPr lang="en-US" dirty="0">
              <a:latin typeface="Ubuntu"/>
              <a:cs typeface="Ubuntu"/>
            </a:endParaRPr>
          </a:p>
        </p:txBody>
      </p:sp>
    </p:spTree>
    <p:extLst>
      <p:ext uri="{BB962C8B-B14F-4D97-AF65-F5344CB8AC3E}">
        <p14:creationId xmlns:p14="http://schemas.microsoft.com/office/powerpoint/2010/main" val="34579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_AP_Presentation">
  <a:themeElements>
    <a:clrScheme name="Special Olympics">
      <a:dk1>
        <a:srgbClr val="46473E"/>
      </a:dk1>
      <a:lt1>
        <a:srgbClr val="FFFFFF"/>
      </a:lt1>
      <a:dk2>
        <a:srgbClr val="000000"/>
      </a:dk2>
      <a:lt2>
        <a:srgbClr val="808080"/>
      </a:lt2>
      <a:accent1>
        <a:srgbClr val="CD0920"/>
      </a:accent1>
      <a:accent2>
        <a:srgbClr val="DF6521"/>
      </a:accent2>
      <a:accent3>
        <a:srgbClr val="E78E23"/>
      </a:accent3>
      <a:accent4>
        <a:srgbClr val="000000"/>
      </a:accent4>
      <a:accent5>
        <a:srgbClr val="900D69"/>
      </a:accent5>
      <a:accent6>
        <a:srgbClr val="005193"/>
      </a:accent6>
      <a:hlink>
        <a:srgbClr val="3C97B8"/>
      </a:hlink>
      <a:folHlink>
        <a:srgbClr val="00577A"/>
      </a:folHlink>
    </a:clrScheme>
    <a:fontScheme name="Title">
      <a:majorFont>
        <a:latin typeface="Ubuntu Light"/>
        <a:ea typeface="ヒラギノ角ゴ ProN W3"/>
        <a:cs typeface="ヒラギノ角ゴ ProN W3"/>
      </a:majorFont>
      <a:minorFont>
        <a:latin typeface="Ubuntu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ody White copy">
  <a:themeElements>
    <a:clrScheme name="">
      <a:dk1>
        <a:srgbClr val="000000"/>
      </a:dk1>
      <a:lt1>
        <a:srgbClr val="FFFFFF"/>
      </a:lt1>
      <a:dk2>
        <a:srgbClr val="000000"/>
      </a:dk2>
      <a:lt2>
        <a:srgbClr val="808080"/>
      </a:lt2>
      <a:accent1>
        <a:srgbClr val="D90B00"/>
      </a:accent1>
      <a:accent2>
        <a:srgbClr val="333399"/>
      </a:accent2>
      <a:accent3>
        <a:srgbClr val="FFFFFF"/>
      </a:accent3>
      <a:accent4>
        <a:srgbClr val="000000"/>
      </a:accent4>
      <a:accent5>
        <a:srgbClr val="E9AAAA"/>
      </a:accent5>
      <a:accent6>
        <a:srgbClr val="2D2D8A"/>
      </a:accent6>
      <a:hlink>
        <a:srgbClr val="009999"/>
      </a:hlink>
      <a:folHlink>
        <a:srgbClr val="99CC00"/>
      </a:folHlink>
    </a:clrScheme>
    <a:fontScheme name="Body White copy">
      <a:majorFont>
        <a:latin typeface="Ubuntu Light"/>
        <a:ea typeface="ヒラギノ角ゴ ProN W3"/>
        <a:cs typeface="ヒラギノ角ゴ ProN W3"/>
      </a:majorFont>
      <a:minorFont>
        <a:latin typeface="Ubuntu"/>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ody Whit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SO_AP_Presentation.potx</Template>
  <TotalTime>527</TotalTime>
  <Words>1639</Words>
  <Application>Microsoft Office PowerPoint</Application>
  <PresentationFormat>On-screen Show (4:3)</PresentationFormat>
  <Paragraphs>150</Paragraphs>
  <Slides>30</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MS PGothic</vt:lpstr>
      <vt:lpstr>Arial</vt:lpstr>
      <vt:lpstr>Calibri</vt:lpstr>
      <vt:lpstr>Gill Sans</vt:lpstr>
      <vt:lpstr>Helvetica Neue</vt:lpstr>
      <vt:lpstr>Ubuntu</vt:lpstr>
      <vt:lpstr>Ubuntu Light</vt:lpstr>
      <vt:lpstr>ヒラギノ角ゴ ProN W3</vt:lpstr>
      <vt:lpstr>SO_AP_Presentation</vt:lpstr>
      <vt:lpstr>Body White copy</vt:lpstr>
      <vt:lpstr>Blank</vt:lpstr>
      <vt:lpstr>1_Blank</vt:lpstr>
      <vt:lpstr>Flag Football Official Rules</vt:lpstr>
      <vt:lpstr>A picture paints a thousand words</vt:lpstr>
      <vt:lpstr>The Basics</vt:lpstr>
      <vt:lpstr>Events Offered</vt:lpstr>
      <vt:lpstr>Uniform Guidelines and Equipment</vt:lpstr>
      <vt:lpstr>Uniform Guideline and Equipment Cont.</vt:lpstr>
      <vt:lpstr>Uniform Guideline and Equipment Cont.</vt:lpstr>
      <vt:lpstr> Course Layout</vt:lpstr>
      <vt:lpstr>Playing Field</vt:lpstr>
      <vt:lpstr>Playing Field Cont.</vt:lpstr>
      <vt:lpstr>General Rules</vt:lpstr>
      <vt:lpstr>General  Rules</vt:lpstr>
      <vt:lpstr>Possessions</vt:lpstr>
      <vt:lpstr>Timing </vt:lpstr>
      <vt:lpstr>Delay of Game- Includes: </vt:lpstr>
      <vt:lpstr>Overtime</vt:lpstr>
      <vt:lpstr>Scoring</vt:lpstr>
      <vt:lpstr>Positions/Snap</vt:lpstr>
      <vt:lpstr>Dead Ball/Fumbles</vt:lpstr>
      <vt:lpstr>Running</vt:lpstr>
      <vt:lpstr>Running Cont. </vt:lpstr>
      <vt:lpstr>Event Modifications </vt:lpstr>
      <vt:lpstr>Unified Flag Football Rules</vt:lpstr>
      <vt:lpstr>Individual Skills Contest  </vt:lpstr>
      <vt:lpstr>Run and Catch</vt:lpstr>
      <vt:lpstr>Throwing for Accuracy</vt:lpstr>
      <vt:lpstr>Throwing for Distance</vt:lpstr>
      <vt:lpstr>Agility and Speed: Hand-Off</vt:lpstr>
      <vt:lpstr>Agility and Speed: Hand-Off Cont.</vt:lpstr>
      <vt:lpstr>Thank you!</vt:lpstr>
    </vt:vector>
  </TitlesOfParts>
  <Company>Zero-G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Ciaran OGaora</dc:creator>
  <cp:lastModifiedBy>Mort, Ryan Patrick</cp:lastModifiedBy>
  <cp:revision>72</cp:revision>
  <dcterms:created xsi:type="dcterms:W3CDTF">2012-05-09T16:21:13Z</dcterms:created>
  <dcterms:modified xsi:type="dcterms:W3CDTF">2018-12-05T15:48:49Z</dcterms:modified>
</cp:coreProperties>
</file>