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4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4FCED7-C580-4EC0-89A5-4C419F0FA8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0FBA8F-B4A2-4C8D-AA3F-505114C57EF3}">
      <dgm:prSet/>
      <dgm:spPr/>
      <dgm:t>
        <a:bodyPr/>
        <a:lstStyle/>
        <a:p>
          <a:pPr>
            <a:defRPr cap="all"/>
          </a:pPr>
          <a:r>
            <a:rPr lang="en-US" baseline="0"/>
            <a:t>Gestión de proyectos informáticos</a:t>
          </a:r>
          <a:endParaRPr lang="en-US"/>
        </a:p>
      </dgm:t>
    </dgm:pt>
    <dgm:pt modelId="{C8FD5F0A-6A2A-4E5B-A3FB-E67EA17A2B3C}" type="parTrans" cxnId="{79272519-AFC1-4329-813D-F00B5D8253F4}">
      <dgm:prSet/>
      <dgm:spPr/>
      <dgm:t>
        <a:bodyPr/>
        <a:lstStyle/>
        <a:p>
          <a:endParaRPr lang="en-US"/>
        </a:p>
      </dgm:t>
    </dgm:pt>
    <dgm:pt modelId="{8DDD45BF-A362-426D-9C74-79BF5A51E650}" type="sibTrans" cxnId="{79272519-AFC1-4329-813D-F00B5D8253F4}">
      <dgm:prSet/>
      <dgm:spPr/>
      <dgm:t>
        <a:bodyPr/>
        <a:lstStyle/>
        <a:p>
          <a:endParaRPr lang="en-US"/>
        </a:p>
      </dgm:t>
    </dgm:pt>
    <dgm:pt modelId="{3B282091-0DE7-401E-9994-71C66C6E7CBE}">
      <dgm:prSet/>
      <dgm:spPr/>
      <dgm:t>
        <a:bodyPr/>
        <a:lstStyle/>
        <a:p>
          <a:pPr>
            <a:defRPr cap="all"/>
          </a:pPr>
          <a:r>
            <a:rPr lang="en-US" baseline="0"/>
            <a:t>Desarrollo de software inclusivo</a:t>
          </a:r>
          <a:endParaRPr lang="en-US"/>
        </a:p>
      </dgm:t>
    </dgm:pt>
    <dgm:pt modelId="{AC36E3B6-3EA0-4D37-AEE0-C37296272A45}" type="parTrans" cxnId="{3C1F6404-A9BD-4A5A-AFA5-68921BA56BBE}">
      <dgm:prSet/>
      <dgm:spPr/>
      <dgm:t>
        <a:bodyPr/>
        <a:lstStyle/>
        <a:p>
          <a:endParaRPr lang="en-US"/>
        </a:p>
      </dgm:t>
    </dgm:pt>
    <dgm:pt modelId="{3B2DDD34-7C04-452C-A6C3-316A0DFFC1AE}" type="sibTrans" cxnId="{3C1F6404-A9BD-4A5A-AFA5-68921BA56BBE}">
      <dgm:prSet/>
      <dgm:spPr/>
      <dgm:t>
        <a:bodyPr/>
        <a:lstStyle/>
        <a:p>
          <a:endParaRPr lang="en-US"/>
        </a:p>
      </dgm:t>
    </dgm:pt>
    <dgm:pt modelId="{BA62AF96-F3BA-409C-9C6F-002086F110E9}">
      <dgm:prSet/>
      <dgm:spPr/>
      <dgm:t>
        <a:bodyPr/>
        <a:lstStyle/>
        <a:p>
          <a:pPr>
            <a:defRPr cap="all"/>
          </a:pPr>
          <a:r>
            <a:rPr lang="en-US" baseline="0" dirty="0" err="1"/>
            <a:t>Integración</a:t>
          </a:r>
          <a:r>
            <a:rPr lang="en-US" baseline="0" dirty="0"/>
            <a:t> </a:t>
          </a:r>
          <a:r>
            <a:rPr lang="en-US" baseline="0" dirty="0" err="1"/>
            <a:t>tecnológica</a:t>
          </a:r>
          <a:endParaRPr lang="en-US" dirty="0"/>
        </a:p>
      </dgm:t>
    </dgm:pt>
    <dgm:pt modelId="{C564A510-EFF0-4BD7-B8FE-839BF840D40F}" type="parTrans" cxnId="{6C37677A-CC36-4704-92DF-98E8DE51EDEA}">
      <dgm:prSet/>
      <dgm:spPr/>
      <dgm:t>
        <a:bodyPr/>
        <a:lstStyle/>
        <a:p>
          <a:endParaRPr lang="en-US"/>
        </a:p>
      </dgm:t>
    </dgm:pt>
    <dgm:pt modelId="{0F77DB41-2B86-4CE3-9F13-B92A8239CA3D}" type="sibTrans" cxnId="{6C37677A-CC36-4704-92DF-98E8DE51EDEA}">
      <dgm:prSet/>
      <dgm:spPr/>
      <dgm:t>
        <a:bodyPr/>
        <a:lstStyle/>
        <a:p>
          <a:endParaRPr lang="en-US"/>
        </a:p>
      </dgm:t>
    </dgm:pt>
    <dgm:pt modelId="{1D421015-1F4F-4E01-82ED-59A4A62D32D7}">
      <dgm:prSet/>
      <dgm:spPr/>
      <dgm:t>
        <a:bodyPr/>
        <a:lstStyle/>
        <a:p>
          <a:pPr>
            <a:defRPr cap="all"/>
          </a:pPr>
          <a:r>
            <a:rPr lang="en-US" baseline="0"/>
            <a:t>Aseguramiento de calidad</a:t>
          </a:r>
          <a:endParaRPr lang="en-US"/>
        </a:p>
      </dgm:t>
    </dgm:pt>
    <dgm:pt modelId="{28628867-7225-43EC-9ABF-DB323B29A1BD}" type="parTrans" cxnId="{9803333C-9C2B-4993-A253-F83FD8E0F190}">
      <dgm:prSet/>
      <dgm:spPr/>
      <dgm:t>
        <a:bodyPr/>
        <a:lstStyle/>
        <a:p>
          <a:endParaRPr lang="en-US"/>
        </a:p>
      </dgm:t>
    </dgm:pt>
    <dgm:pt modelId="{C7FF5CAE-14C2-423A-9B20-D1FCFCA0805F}" type="sibTrans" cxnId="{9803333C-9C2B-4993-A253-F83FD8E0F190}">
      <dgm:prSet/>
      <dgm:spPr/>
      <dgm:t>
        <a:bodyPr/>
        <a:lstStyle/>
        <a:p>
          <a:endParaRPr lang="en-US"/>
        </a:p>
      </dgm:t>
    </dgm:pt>
    <dgm:pt modelId="{64171ED3-2630-4521-AF43-81C1252DFD97}" type="pres">
      <dgm:prSet presAssocID="{7C4FCED7-C580-4EC0-89A5-4C419F0FA80C}" presName="root" presStyleCnt="0">
        <dgm:presLayoutVars>
          <dgm:dir/>
          <dgm:resizeHandles val="exact"/>
        </dgm:presLayoutVars>
      </dgm:prSet>
      <dgm:spPr/>
    </dgm:pt>
    <dgm:pt modelId="{267BE41F-7ABF-4C2E-9A1C-5DDF143006F6}" type="pres">
      <dgm:prSet presAssocID="{1B0FBA8F-B4A2-4C8D-AA3F-505114C57EF3}" presName="compNode" presStyleCnt="0"/>
      <dgm:spPr/>
    </dgm:pt>
    <dgm:pt modelId="{5F67AA0B-2CD6-4285-81BC-22190F678633}" type="pres">
      <dgm:prSet presAssocID="{1B0FBA8F-B4A2-4C8D-AA3F-505114C57EF3}" presName="iconBgRect" presStyleLbl="bgShp" presStyleIdx="0" presStyleCnt="4"/>
      <dgm:spPr/>
    </dgm:pt>
    <dgm:pt modelId="{E7A9B385-E5C5-480E-A542-B8A4DD484098}" type="pres">
      <dgm:prSet presAssocID="{1B0FBA8F-B4A2-4C8D-AA3F-505114C57E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FFA35D7-C773-4276-ACBB-FA94510A72A9}" type="pres">
      <dgm:prSet presAssocID="{1B0FBA8F-B4A2-4C8D-AA3F-505114C57EF3}" presName="spaceRect" presStyleCnt="0"/>
      <dgm:spPr/>
    </dgm:pt>
    <dgm:pt modelId="{9DBF05EF-1251-4071-B290-177EBEECE05B}" type="pres">
      <dgm:prSet presAssocID="{1B0FBA8F-B4A2-4C8D-AA3F-505114C57EF3}" presName="textRect" presStyleLbl="revTx" presStyleIdx="0" presStyleCnt="4">
        <dgm:presLayoutVars>
          <dgm:chMax val="1"/>
          <dgm:chPref val="1"/>
        </dgm:presLayoutVars>
      </dgm:prSet>
      <dgm:spPr/>
    </dgm:pt>
    <dgm:pt modelId="{C1C9B527-A501-4A13-B4DF-CCC6468C1C54}" type="pres">
      <dgm:prSet presAssocID="{8DDD45BF-A362-426D-9C74-79BF5A51E650}" presName="sibTrans" presStyleCnt="0"/>
      <dgm:spPr/>
    </dgm:pt>
    <dgm:pt modelId="{690E9310-609B-46C6-B9F2-487DC8DCD912}" type="pres">
      <dgm:prSet presAssocID="{3B282091-0DE7-401E-9994-71C66C6E7CBE}" presName="compNode" presStyleCnt="0"/>
      <dgm:spPr/>
    </dgm:pt>
    <dgm:pt modelId="{D7BA5E87-7325-4EA3-9A59-FECBC4017FD6}" type="pres">
      <dgm:prSet presAssocID="{3B282091-0DE7-401E-9994-71C66C6E7CBE}" presName="iconBgRect" presStyleLbl="bgShp" presStyleIdx="1" presStyleCnt="4"/>
      <dgm:spPr/>
    </dgm:pt>
    <dgm:pt modelId="{E408FDD6-7B32-4BD3-885C-6D2B117B6361}" type="pres">
      <dgm:prSet presAssocID="{3B282091-0DE7-401E-9994-71C66C6E7C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36571101-9E53-4874-B7C4-13A12F68BCF5}" type="pres">
      <dgm:prSet presAssocID="{3B282091-0DE7-401E-9994-71C66C6E7CBE}" presName="spaceRect" presStyleCnt="0"/>
      <dgm:spPr/>
    </dgm:pt>
    <dgm:pt modelId="{8EAA317C-38CE-470B-8B9A-534C2D187C40}" type="pres">
      <dgm:prSet presAssocID="{3B282091-0DE7-401E-9994-71C66C6E7CBE}" presName="textRect" presStyleLbl="revTx" presStyleIdx="1" presStyleCnt="4">
        <dgm:presLayoutVars>
          <dgm:chMax val="1"/>
          <dgm:chPref val="1"/>
        </dgm:presLayoutVars>
      </dgm:prSet>
      <dgm:spPr/>
    </dgm:pt>
    <dgm:pt modelId="{1AAE3902-A873-425B-8458-0408ED175FCF}" type="pres">
      <dgm:prSet presAssocID="{3B2DDD34-7C04-452C-A6C3-316A0DFFC1AE}" presName="sibTrans" presStyleCnt="0"/>
      <dgm:spPr/>
    </dgm:pt>
    <dgm:pt modelId="{90B9E6A2-350C-402E-B026-1329FD5FF293}" type="pres">
      <dgm:prSet presAssocID="{BA62AF96-F3BA-409C-9C6F-002086F110E9}" presName="compNode" presStyleCnt="0"/>
      <dgm:spPr/>
    </dgm:pt>
    <dgm:pt modelId="{D8902369-5E8E-4B8F-8442-A44E65A31777}" type="pres">
      <dgm:prSet presAssocID="{BA62AF96-F3BA-409C-9C6F-002086F110E9}" presName="iconBgRect" presStyleLbl="bgShp" presStyleIdx="2" presStyleCnt="4"/>
      <dgm:spPr/>
    </dgm:pt>
    <dgm:pt modelId="{C9D18473-4705-4246-98C8-30C75A9D3F64}" type="pres">
      <dgm:prSet presAssocID="{BA62AF96-F3BA-409C-9C6F-002086F110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8F52A65-855F-4C77-ADC7-127F877A1773}" type="pres">
      <dgm:prSet presAssocID="{BA62AF96-F3BA-409C-9C6F-002086F110E9}" presName="spaceRect" presStyleCnt="0"/>
      <dgm:spPr/>
    </dgm:pt>
    <dgm:pt modelId="{7BE82BF9-A711-4048-A30D-090C7BE159D9}" type="pres">
      <dgm:prSet presAssocID="{BA62AF96-F3BA-409C-9C6F-002086F110E9}" presName="textRect" presStyleLbl="revTx" presStyleIdx="2" presStyleCnt="4">
        <dgm:presLayoutVars>
          <dgm:chMax val="1"/>
          <dgm:chPref val="1"/>
        </dgm:presLayoutVars>
      </dgm:prSet>
      <dgm:spPr/>
    </dgm:pt>
    <dgm:pt modelId="{AA6CF75A-2A9A-4255-A73B-01A2D69E4D26}" type="pres">
      <dgm:prSet presAssocID="{0F77DB41-2B86-4CE3-9F13-B92A8239CA3D}" presName="sibTrans" presStyleCnt="0"/>
      <dgm:spPr/>
    </dgm:pt>
    <dgm:pt modelId="{AB040D5D-21B5-4E50-A727-38178D5D460A}" type="pres">
      <dgm:prSet presAssocID="{1D421015-1F4F-4E01-82ED-59A4A62D32D7}" presName="compNode" presStyleCnt="0"/>
      <dgm:spPr/>
    </dgm:pt>
    <dgm:pt modelId="{FBC461CA-1C90-44FC-952A-AB636A5ABEEB}" type="pres">
      <dgm:prSet presAssocID="{1D421015-1F4F-4E01-82ED-59A4A62D32D7}" presName="iconBgRect" presStyleLbl="bgShp" presStyleIdx="3" presStyleCnt="4"/>
      <dgm:spPr/>
    </dgm:pt>
    <dgm:pt modelId="{4DA0855D-1A1F-47C4-B29C-145DFFB7158A}" type="pres">
      <dgm:prSet presAssocID="{1D421015-1F4F-4E01-82ED-59A4A62D32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nta"/>
        </a:ext>
      </dgm:extLst>
    </dgm:pt>
    <dgm:pt modelId="{2F18FC59-3093-46E4-93C9-2698B604F71F}" type="pres">
      <dgm:prSet presAssocID="{1D421015-1F4F-4E01-82ED-59A4A62D32D7}" presName="spaceRect" presStyleCnt="0"/>
      <dgm:spPr/>
    </dgm:pt>
    <dgm:pt modelId="{A8F883FD-5FA5-4819-A525-AF77E4F99822}" type="pres">
      <dgm:prSet presAssocID="{1D421015-1F4F-4E01-82ED-59A4A62D32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1F6404-A9BD-4A5A-AFA5-68921BA56BBE}" srcId="{7C4FCED7-C580-4EC0-89A5-4C419F0FA80C}" destId="{3B282091-0DE7-401E-9994-71C66C6E7CBE}" srcOrd="1" destOrd="0" parTransId="{AC36E3B6-3EA0-4D37-AEE0-C37296272A45}" sibTransId="{3B2DDD34-7C04-452C-A6C3-316A0DFFC1AE}"/>
    <dgm:cxn modelId="{79272519-AFC1-4329-813D-F00B5D8253F4}" srcId="{7C4FCED7-C580-4EC0-89A5-4C419F0FA80C}" destId="{1B0FBA8F-B4A2-4C8D-AA3F-505114C57EF3}" srcOrd="0" destOrd="0" parTransId="{C8FD5F0A-6A2A-4E5B-A3FB-E67EA17A2B3C}" sibTransId="{8DDD45BF-A362-426D-9C74-79BF5A51E650}"/>
    <dgm:cxn modelId="{9803333C-9C2B-4993-A253-F83FD8E0F190}" srcId="{7C4FCED7-C580-4EC0-89A5-4C419F0FA80C}" destId="{1D421015-1F4F-4E01-82ED-59A4A62D32D7}" srcOrd="3" destOrd="0" parTransId="{28628867-7225-43EC-9ABF-DB323B29A1BD}" sibTransId="{C7FF5CAE-14C2-423A-9B20-D1FCFCA0805F}"/>
    <dgm:cxn modelId="{9E215C4F-D1A6-412C-A3A8-56CC89E6D05A}" type="presOf" srcId="{1D421015-1F4F-4E01-82ED-59A4A62D32D7}" destId="{A8F883FD-5FA5-4819-A525-AF77E4F99822}" srcOrd="0" destOrd="0" presId="urn:microsoft.com/office/officeart/2018/5/layout/IconCircleLabelList"/>
    <dgm:cxn modelId="{6C37677A-CC36-4704-92DF-98E8DE51EDEA}" srcId="{7C4FCED7-C580-4EC0-89A5-4C419F0FA80C}" destId="{BA62AF96-F3BA-409C-9C6F-002086F110E9}" srcOrd="2" destOrd="0" parTransId="{C564A510-EFF0-4BD7-B8FE-839BF840D40F}" sibTransId="{0F77DB41-2B86-4CE3-9F13-B92A8239CA3D}"/>
    <dgm:cxn modelId="{5F05F281-1B6A-4871-A942-3196282F9609}" type="presOf" srcId="{3B282091-0DE7-401E-9994-71C66C6E7CBE}" destId="{8EAA317C-38CE-470B-8B9A-534C2D187C40}" srcOrd="0" destOrd="0" presId="urn:microsoft.com/office/officeart/2018/5/layout/IconCircleLabelList"/>
    <dgm:cxn modelId="{5256F084-9769-40F7-A339-961FC5989E3F}" type="presOf" srcId="{7C4FCED7-C580-4EC0-89A5-4C419F0FA80C}" destId="{64171ED3-2630-4521-AF43-81C1252DFD97}" srcOrd="0" destOrd="0" presId="urn:microsoft.com/office/officeart/2018/5/layout/IconCircleLabelList"/>
    <dgm:cxn modelId="{696443BD-A85A-4F4E-8719-1687DAF93691}" type="presOf" srcId="{BA62AF96-F3BA-409C-9C6F-002086F110E9}" destId="{7BE82BF9-A711-4048-A30D-090C7BE159D9}" srcOrd="0" destOrd="0" presId="urn:microsoft.com/office/officeart/2018/5/layout/IconCircleLabelList"/>
    <dgm:cxn modelId="{24F939C2-9020-41F9-B197-E1136B5BA846}" type="presOf" srcId="{1B0FBA8F-B4A2-4C8D-AA3F-505114C57EF3}" destId="{9DBF05EF-1251-4071-B290-177EBEECE05B}" srcOrd="0" destOrd="0" presId="urn:microsoft.com/office/officeart/2018/5/layout/IconCircleLabelList"/>
    <dgm:cxn modelId="{40B1D763-C07B-4F4B-B6A7-30D018A57A4D}" type="presParOf" srcId="{64171ED3-2630-4521-AF43-81C1252DFD97}" destId="{267BE41F-7ABF-4C2E-9A1C-5DDF143006F6}" srcOrd="0" destOrd="0" presId="urn:microsoft.com/office/officeart/2018/5/layout/IconCircleLabelList"/>
    <dgm:cxn modelId="{6D6D8C1B-347E-4056-ABB7-91F2D2A102AF}" type="presParOf" srcId="{267BE41F-7ABF-4C2E-9A1C-5DDF143006F6}" destId="{5F67AA0B-2CD6-4285-81BC-22190F678633}" srcOrd="0" destOrd="0" presId="urn:microsoft.com/office/officeart/2018/5/layout/IconCircleLabelList"/>
    <dgm:cxn modelId="{6BD3DAA9-ECA9-4174-B941-36221689DCEA}" type="presParOf" srcId="{267BE41F-7ABF-4C2E-9A1C-5DDF143006F6}" destId="{E7A9B385-E5C5-480E-A542-B8A4DD484098}" srcOrd="1" destOrd="0" presId="urn:microsoft.com/office/officeart/2018/5/layout/IconCircleLabelList"/>
    <dgm:cxn modelId="{48E72910-4910-4344-BE8D-D0D3100CC3C8}" type="presParOf" srcId="{267BE41F-7ABF-4C2E-9A1C-5DDF143006F6}" destId="{6FFA35D7-C773-4276-ACBB-FA94510A72A9}" srcOrd="2" destOrd="0" presId="urn:microsoft.com/office/officeart/2018/5/layout/IconCircleLabelList"/>
    <dgm:cxn modelId="{99C9FAD6-2D77-4505-870C-EC72F61433D9}" type="presParOf" srcId="{267BE41F-7ABF-4C2E-9A1C-5DDF143006F6}" destId="{9DBF05EF-1251-4071-B290-177EBEECE05B}" srcOrd="3" destOrd="0" presId="urn:microsoft.com/office/officeart/2018/5/layout/IconCircleLabelList"/>
    <dgm:cxn modelId="{D1ADCC33-6AD3-4A71-A13F-FFB9B086FD92}" type="presParOf" srcId="{64171ED3-2630-4521-AF43-81C1252DFD97}" destId="{C1C9B527-A501-4A13-B4DF-CCC6468C1C54}" srcOrd="1" destOrd="0" presId="urn:microsoft.com/office/officeart/2018/5/layout/IconCircleLabelList"/>
    <dgm:cxn modelId="{096D70D2-F392-4D2B-9090-048D810B5021}" type="presParOf" srcId="{64171ED3-2630-4521-AF43-81C1252DFD97}" destId="{690E9310-609B-46C6-B9F2-487DC8DCD912}" srcOrd="2" destOrd="0" presId="urn:microsoft.com/office/officeart/2018/5/layout/IconCircleLabelList"/>
    <dgm:cxn modelId="{6AB701D0-C074-4671-B376-07FA50DDC4E7}" type="presParOf" srcId="{690E9310-609B-46C6-B9F2-487DC8DCD912}" destId="{D7BA5E87-7325-4EA3-9A59-FECBC4017FD6}" srcOrd="0" destOrd="0" presId="urn:microsoft.com/office/officeart/2018/5/layout/IconCircleLabelList"/>
    <dgm:cxn modelId="{5607A45D-BD23-4E61-B3A4-8C79785C7749}" type="presParOf" srcId="{690E9310-609B-46C6-B9F2-487DC8DCD912}" destId="{E408FDD6-7B32-4BD3-885C-6D2B117B6361}" srcOrd="1" destOrd="0" presId="urn:microsoft.com/office/officeart/2018/5/layout/IconCircleLabelList"/>
    <dgm:cxn modelId="{A23AD7D2-2AE8-47C6-9CA3-F2993A1AC060}" type="presParOf" srcId="{690E9310-609B-46C6-B9F2-487DC8DCD912}" destId="{36571101-9E53-4874-B7C4-13A12F68BCF5}" srcOrd="2" destOrd="0" presId="urn:microsoft.com/office/officeart/2018/5/layout/IconCircleLabelList"/>
    <dgm:cxn modelId="{A7F8A3B0-B624-4634-A544-187F6FCAE471}" type="presParOf" srcId="{690E9310-609B-46C6-B9F2-487DC8DCD912}" destId="{8EAA317C-38CE-470B-8B9A-534C2D187C40}" srcOrd="3" destOrd="0" presId="urn:microsoft.com/office/officeart/2018/5/layout/IconCircleLabelList"/>
    <dgm:cxn modelId="{4F44CD4C-4E17-4C2D-835E-36971F859ABB}" type="presParOf" srcId="{64171ED3-2630-4521-AF43-81C1252DFD97}" destId="{1AAE3902-A873-425B-8458-0408ED175FCF}" srcOrd="3" destOrd="0" presId="urn:microsoft.com/office/officeart/2018/5/layout/IconCircleLabelList"/>
    <dgm:cxn modelId="{8011ED6A-5DD8-44CD-AD99-91C77B5C7532}" type="presParOf" srcId="{64171ED3-2630-4521-AF43-81C1252DFD97}" destId="{90B9E6A2-350C-402E-B026-1329FD5FF293}" srcOrd="4" destOrd="0" presId="urn:microsoft.com/office/officeart/2018/5/layout/IconCircleLabelList"/>
    <dgm:cxn modelId="{9B8FFBD4-B60C-45E0-8E4D-82FE9EA22231}" type="presParOf" srcId="{90B9E6A2-350C-402E-B026-1329FD5FF293}" destId="{D8902369-5E8E-4B8F-8442-A44E65A31777}" srcOrd="0" destOrd="0" presId="urn:microsoft.com/office/officeart/2018/5/layout/IconCircleLabelList"/>
    <dgm:cxn modelId="{A9CD3D0D-ED12-4028-9868-6B262FFD40EA}" type="presParOf" srcId="{90B9E6A2-350C-402E-B026-1329FD5FF293}" destId="{C9D18473-4705-4246-98C8-30C75A9D3F64}" srcOrd="1" destOrd="0" presId="urn:microsoft.com/office/officeart/2018/5/layout/IconCircleLabelList"/>
    <dgm:cxn modelId="{40F30512-7239-4DA1-80E8-5F0FDA4C481D}" type="presParOf" srcId="{90B9E6A2-350C-402E-B026-1329FD5FF293}" destId="{98F52A65-855F-4C77-ADC7-127F877A1773}" srcOrd="2" destOrd="0" presId="urn:microsoft.com/office/officeart/2018/5/layout/IconCircleLabelList"/>
    <dgm:cxn modelId="{2DFDAFB2-BEAA-41A9-965E-548C10630BD3}" type="presParOf" srcId="{90B9E6A2-350C-402E-B026-1329FD5FF293}" destId="{7BE82BF9-A711-4048-A30D-090C7BE159D9}" srcOrd="3" destOrd="0" presId="urn:microsoft.com/office/officeart/2018/5/layout/IconCircleLabelList"/>
    <dgm:cxn modelId="{2B44DA48-BF4A-4737-91C6-61C407EA9959}" type="presParOf" srcId="{64171ED3-2630-4521-AF43-81C1252DFD97}" destId="{AA6CF75A-2A9A-4255-A73B-01A2D69E4D26}" srcOrd="5" destOrd="0" presId="urn:microsoft.com/office/officeart/2018/5/layout/IconCircleLabelList"/>
    <dgm:cxn modelId="{7219DE1F-237E-46AB-AC86-E9E1C733F4A2}" type="presParOf" srcId="{64171ED3-2630-4521-AF43-81C1252DFD97}" destId="{AB040D5D-21B5-4E50-A727-38178D5D460A}" srcOrd="6" destOrd="0" presId="urn:microsoft.com/office/officeart/2018/5/layout/IconCircleLabelList"/>
    <dgm:cxn modelId="{B7C30A46-C7C6-44B1-9AD9-0E1114F7F94A}" type="presParOf" srcId="{AB040D5D-21B5-4E50-A727-38178D5D460A}" destId="{FBC461CA-1C90-44FC-952A-AB636A5ABEEB}" srcOrd="0" destOrd="0" presId="urn:microsoft.com/office/officeart/2018/5/layout/IconCircleLabelList"/>
    <dgm:cxn modelId="{250D7733-03AD-4581-9565-F88AFEB33D54}" type="presParOf" srcId="{AB040D5D-21B5-4E50-A727-38178D5D460A}" destId="{4DA0855D-1A1F-47C4-B29C-145DFFB7158A}" srcOrd="1" destOrd="0" presId="urn:microsoft.com/office/officeart/2018/5/layout/IconCircleLabelList"/>
    <dgm:cxn modelId="{3912CEA8-8040-4B7B-8868-00AB25357E8C}" type="presParOf" srcId="{AB040D5D-21B5-4E50-A727-38178D5D460A}" destId="{2F18FC59-3093-46E4-93C9-2698B604F71F}" srcOrd="2" destOrd="0" presId="urn:microsoft.com/office/officeart/2018/5/layout/IconCircleLabelList"/>
    <dgm:cxn modelId="{A051E58B-E12F-477D-93BE-B6C0E3F1F6B8}" type="presParOf" srcId="{AB040D5D-21B5-4E50-A727-38178D5D460A}" destId="{A8F883FD-5FA5-4819-A525-AF77E4F998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5727C-2647-4391-8267-37E1E4C517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5346ADF-E8A1-47B4-B2E4-229D52C940E9}">
      <dgm:prSet/>
      <dgm:spPr/>
      <dgm:t>
        <a:bodyPr/>
        <a:lstStyle/>
        <a:p>
          <a:r>
            <a:rPr lang="en-US" baseline="0"/>
            <a:t>• Ciencia de datos e IA</a:t>
          </a:r>
          <a:endParaRPr lang="en-US"/>
        </a:p>
      </dgm:t>
    </dgm:pt>
    <dgm:pt modelId="{1374B093-1C18-4017-B2B3-773F50D9341B}" type="parTrans" cxnId="{A5819151-744D-4600-9E1E-ADA9915EAE97}">
      <dgm:prSet/>
      <dgm:spPr/>
      <dgm:t>
        <a:bodyPr/>
        <a:lstStyle/>
        <a:p>
          <a:endParaRPr lang="en-US"/>
        </a:p>
      </dgm:t>
    </dgm:pt>
    <dgm:pt modelId="{E7FE8AAE-1F43-4A4F-B759-2C8795C63239}" type="sibTrans" cxnId="{A5819151-744D-4600-9E1E-ADA9915EAE97}">
      <dgm:prSet/>
      <dgm:spPr/>
      <dgm:t>
        <a:bodyPr/>
        <a:lstStyle/>
        <a:p>
          <a:endParaRPr lang="en-US"/>
        </a:p>
      </dgm:t>
    </dgm:pt>
    <dgm:pt modelId="{D123DE2A-0CAF-4EC7-94FA-CB2E4F164253}">
      <dgm:prSet/>
      <dgm:spPr/>
      <dgm:t>
        <a:bodyPr/>
        <a:lstStyle/>
        <a:p>
          <a:r>
            <a:rPr lang="en-US" baseline="0" dirty="0"/>
            <a:t>• </a:t>
          </a:r>
          <a:r>
            <a:rPr lang="en-US" baseline="0" dirty="0" err="1"/>
            <a:t>Gestión</a:t>
          </a:r>
          <a:r>
            <a:rPr lang="en-US" baseline="0" dirty="0"/>
            <a:t> de </a:t>
          </a:r>
          <a:r>
            <a:rPr lang="en-US" baseline="0" dirty="0" err="1"/>
            <a:t>proyectos</a:t>
          </a:r>
          <a:r>
            <a:rPr lang="en-US" baseline="0" dirty="0"/>
            <a:t> con </a:t>
          </a:r>
          <a:r>
            <a:rPr lang="en-US" baseline="0" dirty="0" err="1"/>
            <a:t>impacto</a:t>
          </a:r>
          <a:r>
            <a:rPr lang="en-US" baseline="0" dirty="0"/>
            <a:t> social</a:t>
          </a:r>
          <a:endParaRPr lang="en-US" dirty="0"/>
        </a:p>
      </dgm:t>
    </dgm:pt>
    <dgm:pt modelId="{86CB85CF-892A-4787-A200-8C710398E6A3}" type="parTrans" cxnId="{1F7554D0-3DFB-45E8-B33E-5AB553D854D1}">
      <dgm:prSet/>
      <dgm:spPr/>
      <dgm:t>
        <a:bodyPr/>
        <a:lstStyle/>
        <a:p>
          <a:endParaRPr lang="en-US"/>
        </a:p>
      </dgm:t>
    </dgm:pt>
    <dgm:pt modelId="{A8081678-4CED-4533-98E9-82AA79DF04B6}" type="sibTrans" cxnId="{1F7554D0-3DFB-45E8-B33E-5AB553D854D1}">
      <dgm:prSet/>
      <dgm:spPr/>
      <dgm:t>
        <a:bodyPr/>
        <a:lstStyle/>
        <a:p>
          <a:endParaRPr lang="en-US"/>
        </a:p>
      </dgm:t>
    </dgm:pt>
    <dgm:pt modelId="{DB5A9CEC-E2FB-4EAE-B46B-8C666BC77FE1}">
      <dgm:prSet/>
      <dgm:spPr/>
      <dgm:t>
        <a:bodyPr/>
        <a:lstStyle/>
        <a:p>
          <a:r>
            <a:rPr lang="en-US" baseline="0"/>
            <a:t>• Liderazgo y metodologías ágiles</a:t>
          </a:r>
          <a:endParaRPr lang="en-US"/>
        </a:p>
      </dgm:t>
    </dgm:pt>
    <dgm:pt modelId="{BD8E2377-143A-4CB2-A367-BA8249053221}" type="parTrans" cxnId="{674E2656-B877-4CE9-AD2F-C9D3E08947BC}">
      <dgm:prSet/>
      <dgm:spPr/>
      <dgm:t>
        <a:bodyPr/>
        <a:lstStyle/>
        <a:p>
          <a:endParaRPr lang="en-US"/>
        </a:p>
      </dgm:t>
    </dgm:pt>
    <dgm:pt modelId="{330A9323-4C18-4335-8178-65C2CB6E1D00}" type="sibTrans" cxnId="{674E2656-B877-4CE9-AD2F-C9D3E08947BC}">
      <dgm:prSet/>
      <dgm:spPr/>
      <dgm:t>
        <a:bodyPr/>
        <a:lstStyle/>
        <a:p>
          <a:endParaRPr lang="en-US"/>
        </a:p>
      </dgm:t>
    </dgm:pt>
    <dgm:pt modelId="{6C8954AF-1018-4FED-A17B-4F913AEC9B01}">
      <dgm:prSet/>
      <dgm:spPr/>
      <dgm:t>
        <a:bodyPr/>
        <a:lstStyle/>
        <a:p>
          <a:r>
            <a:rPr lang="en-US" baseline="0"/>
            <a:t>• Arquitectura de software inclusiva</a:t>
          </a:r>
          <a:endParaRPr lang="en-US"/>
        </a:p>
      </dgm:t>
    </dgm:pt>
    <dgm:pt modelId="{A8D3111C-B36A-4721-9A6A-A1D7305943C4}" type="parTrans" cxnId="{DF905795-D271-4EF3-B1F5-91C8F1A8B3DA}">
      <dgm:prSet/>
      <dgm:spPr/>
      <dgm:t>
        <a:bodyPr/>
        <a:lstStyle/>
        <a:p>
          <a:endParaRPr lang="en-US"/>
        </a:p>
      </dgm:t>
    </dgm:pt>
    <dgm:pt modelId="{7042348C-99A1-40CB-A081-175546405A61}" type="sibTrans" cxnId="{DF905795-D271-4EF3-B1F5-91C8F1A8B3DA}">
      <dgm:prSet/>
      <dgm:spPr/>
      <dgm:t>
        <a:bodyPr/>
        <a:lstStyle/>
        <a:p>
          <a:endParaRPr lang="en-US"/>
        </a:p>
      </dgm:t>
    </dgm:pt>
    <dgm:pt modelId="{CF804753-0B96-4E17-8FE7-E553EFF70BCC}" type="pres">
      <dgm:prSet presAssocID="{E5C5727C-2647-4391-8267-37E1E4C51757}" presName="root" presStyleCnt="0">
        <dgm:presLayoutVars>
          <dgm:dir/>
          <dgm:resizeHandles val="exact"/>
        </dgm:presLayoutVars>
      </dgm:prSet>
      <dgm:spPr/>
    </dgm:pt>
    <dgm:pt modelId="{FE431875-A1FF-48AC-AC4A-F722A19C9AA1}" type="pres">
      <dgm:prSet presAssocID="{55346ADF-E8A1-47B4-B2E4-229D52C940E9}" presName="compNode" presStyleCnt="0"/>
      <dgm:spPr/>
    </dgm:pt>
    <dgm:pt modelId="{32369F5D-CE96-4DE8-A539-E1FB84FB06E4}" type="pres">
      <dgm:prSet presAssocID="{55346ADF-E8A1-47B4-B2E4-229D52C940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FB063DD-4102-4A2D-A734-3593B66B0E06}" type="pres">
      <dgm:prSet presAssocID="{55346ADF-E8A1-47B4-B2E4-229D52C940E9}" presName="spaceRect" presStyleCnt="0"/>
      <dgm:spPr/>
    </dgm:pt>
    <dgm:pt modelId="{52BFE9F9-A0E3-441C-BF01-3DB1832A6AB8}" type="pres">
      <dgm:prSet presAssocID="{55346ADF-E8A1-47B4-B2E4-229D52C940E9}" presName="textRect" presStyleLbl="revTx" presStyleIdx="0" presStyleCnt="4">
        <dgm:presLayoutVars>
          <dgm:chMax val="1"/>
          <dgm:chPref val="1"/>
        </dgm:presLayoutVars>
      </dgm:prSet>
      <dgm:spPr/>
    </dgm:pt>
    <dgm:pt modelId="{9DCD75CA-3655-497F-ACC1-18D4F65629BC}" type="pres">
      <dgm:prSet presAssocID="{E7FE8AAE-1F43-4A4F-B759-2C8795C63239}" presName="sibTrans" presStyleCnt="0"/>
      <dgm:spPr/>
    </dgm:pt>
    <dgm:pt modelId="{5923BB40-BB1B-4E9E-8AC0-009BAEA6D927}" type="pres">
      <dgm:prSet presAssocID="{D123DE2A-0CAF-4EC7-94FA-CB2E4F164253}" presName="compNode" presStyleCnt="0"/>
      <dgm:spPr/>
    </dgm:pt>
    <dgm:pt modelId="{1ABEC0ED-8008-4702-8D35-46902EA883E7}" type="pres">
      <dgm:prSet presAssocID="{D123DE2A-0CAF-4EC7-94FA-CB2E4F1642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89586DF5-8549-4F39-9932-D3350BCF934C}" type="pres">
      <dgm:prSet presAssocID="{D123DE2A-0CAF-4EC7-94FA-CB2E4F164253}" presName="spaceRect" presStyleCnt="0"/>
      <dgm:spPr/>
    </dgm:pt>
    <dgm:pt modelId="{81B628CF-563C-4C04-ADF2-2154729F2E90}" type="pres">
      <dgm:prSet presAssocID="{D123DE2A-0CAF-4EC7-94FA-CB2E4F164253}" presName="textRect" presStyleLbl="revTx" presStyleIdx="1" presStyleCnt="4">
        <dgm:presLayoutVars>
          <dgm:chMax val="1"/>
          <dgm:chPref val="1"/>
        </dgm:presLayoutVars>
      </dgm:prSet>
      <dgm:spPr/>
    </dgm:pt>
    <dgm:pt modelId="{EE723FDA-2E02-4A12-AE7D-326D3EEAC188}" type="pres">
      <dgm:prSet presAssocID="{A8081678-4CED-4533-98E9-82AA79DF04B6}" presName="sibTrans" presStyleCnt="0"/>
      <dgm:spPr/>
    </dgm:pt>
    <dgm:pt modelId="{36A9DB3E-F024-4293-B0A6-6597E6170D5B}" type="pres">
      <dgm:prSet presAssocID="{DB5A9CEC-E2FB-4EAE-B46B-8C666BC77FE1}" presName="compNode" presStyleCnt="0"/>
      <dgm:spPr/>
    </dgm:pt>
    <dgm:pt modelId="{DDA8867D-82D2-45DC-8CED-B7DA39BF11B3}" type="pres">
      <dgm:prSet presAssocID="{DB5A9CEC-E2FB-4EAE-B46B-8C666BC77F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3C826A2C-F57C-4AEF-8ED8-2EEFC938C89B}" type="pres">
      <dgm:prSet presAssocID="{DB5A9CEC-E2FB-4EAE-B46B-8C666BC77FE1}" presName="spaceRect" presStyleCnt="0"/>
      <dgm:spPr/>
    </dgm:pt>
    <dgm:pt modelId="{D4E01766-D5DB-4CBF-8304-83F9558D32EC}" type="pres">
      <dgm:prSet presAssocID="{DB5A9CEC-E2FB-4EAE-B46B-8C666BC77FE1}" presName="textRect" presStyleLbl="revTx" presStyleIdx="2" presStyleCnt="4">
        <dgm:presLayoutVars>
          <dgm:chMax val="1"/>
          <dgm:chPref val="1"/>
        </dgm:presLayoutVars>
      </dgm:prSet>
      <dgm:spPr/>
    </dgm:pt>
    <dgm:pt modelId="{02DD1ADE-5C10-4031-A9FB-6E10262000BF}" type="pres">
      <dgm:prSet presAssocID="{330A9323-4C18-4335-8178-65C2CB6E1D00}" presName="sibTrans" presStyleCnt="0"/>
      <dgm:spPr/>
    </dgm:pt>
    <dgm:pt modelId="{874D01E7-619E-45A5-B37F-FA6FE6CAB584}" type="pres">
      <dgm:prSet presAssocID="{6C8954AF-1018-4FED-A17B-4F913AEC9B01}" presName="compNode" presStyleCnt="0"/>
      <dgm:spPr/>
    </dgm:pt>
    <dgm:pt modelId="{568AAB38-4998-41DF-9B6B-18AAF7B149CE}" type="pres">
      <dgm:prSet presAssocID="{6C8954AF-1018-4FED-A17B-4F913AEC9B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A6A6CEEE-04D7-4C37-B76C-C396428E7E7C}" type="pres">
      <dgm:prSet presAssocID="{6C8954AF-1018-4FED-A17B-4F913AEC9B01}" presName="spaceRect" presStyleCnt="0"/>
      <dgm:spPr/>
    </dgm:pt>
    <dgm:pt modelId="{21831FD4-C64C-4512-AEDB-193F4D4FA3BD}" type="pres">
      <dgm:prSet presAssocID="{6C8954AF-1018-4FED-A17B-4F913AEC9B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AAA204-7B6F-4094-8E7F-CB03E799F068}" type="presOf" srcId="{55346ADF-E8A1-47B4-B2E4-229D52C940E9}" destId="{52BFE9F9-A0E3-441C-BF01-3DB1832A6AB8}" srcOrd="0" destOrd="0" presId="urn:microsoft.com/office/officeart/2018/2/layout/IconLabelList"/>
    <dgm:cxn modelId="{45641C07-8406-4FE0-BD06-3CC553CCB9A3}" type="presOf" srcId="{E5C5727C-2647-4391-8267-37E1E4C51757}" destId="{CF804753-0B96-4E17-8FE7-E553EFF70BCC}" srcOrd="0" destOrd="0" presId="urn:microsoft.com/office/officeart/2018/2/layout/IconLabelList"/>
    <dgm:cxn modelId="{A5819151-744D-4600-9E1E-ADA9915EAE97}" srcId="{E5C5727C-2647-4391-8267-37E1E4C51757}" destId="{55346ADF-E8A1-47B4-B2E4-229D52C940E9}" srcOrd="0" destOrd="0" parTransId="{1374B093-1C18-4017-B2B3-773F50D9341B}" sibTransId="{E7FE8AAE-1F43-4A4F-B759-2C8795C63239}"/>
    <dgm:cxn modelId="{674E2656-B877-4CE9-AD2F-C9D3E08947BC}" srcId="{E5C5727C-2647-4391-8267-37E1E4C51757}" destId="{DB5A9CEC-E2FB-4EAE-B46B-8C666BC77FE1}" srcOrd="2" destOrd="0" parTransId="{BD8E2377-143A-4CB2-A367-BA8249053221}" sibTransId="{330A9323-4C18-4335-8178-65C2CB6E1D00}"/>
    <dgm:cxn modelId="{DF905795-D271-4EF3-B1F5-91C8F1A8B3DA}" srcId="{E5C5727C-2647-4391-8267-37E1E4C51757}" destId="{6C8954AF-1018-4FED-A17B-4F913AEC9B01}" srcOrd="3" destOrd="0" parTransId="{A8D3111C-B36A-4721-9A6A-A1D7305943C4}" sibTransId="{7042348C-99A1-40CB-A081-175546405A61}"/>
    <dgm:cxn modelId="{9A20F8C2-5E96-4C63-B543-EA762CD00655}" type="presOf" srcId="{D123DE2A-0CAF-4EC7-94FA-CB2E4F164253}" destId="{81B628CF-563C-4C04-ADF2-2154729F2E90}" srcOrd="0" destOrd="0" presId="urn:microsoft.com/office/officeart/2018/2/layout/IconLabelList"/>
    <dgm:cxn modelId="{83E2EDC7-2E66-48CA-9CAA-8029128E7B40}" type="presOf" srcId="{6C8954AF-1018-4FED-A17B-4F913AEC9B01}" destId="{21831FD4-C64C-4512-AEDB-193F4D4FA3BD}" srcOrd="0" destOrd="0" presId="urn:microsoft.com/office/officeart/2018/2/layout/IconLabelList"/>
    <dgm:cxn modelId="{0B433EC9-06BB-4759-9AD0-B9A41B64D11E}" type="presOf" srcId="{DB5A9CEC-E2FB-4EAE-B46B-8C666BC77FE1}" destId="{D4E01766-D5DB-4CBF-8304-83F9558D32EC}" srcOrd="0" destOrd="0" presId="urn:microsoft.com/office/officeart/2018/2/layout/IconLabelList"/>
    <dgm:cxn modelId="{1F7554D0-3DFB-45E8-B33E-5AB553D854D1}" srcId="{E5C5727C-2647-4391-8267-37E1E4C51757}" destId="{D123DE2A-0CAF-4EC7-94FA-CB2E4F164253}" srcOrd="1" destOrd="0" parTransId="{86CB85CF-892A-4787-A200-8C710398E6A3}" sibTransId="{A8081678-4CED-4533-98E9-82AA79DF04B6}"/>
    <dgm:cxn modelId="{2D87157E-D0BC-4B9C-BB19-4352AF6E2C8C}" type="presParOf" srcId="{CF804753-0B96-4E17-8FE7-E553EFF70BCC}" destId="{FE431875-A1FF-48AC-AC4A-F722A19C9AA1}" srcOrd="0" destOrd="0" presId="urn:microsoft.com/office/officeart/2018/2/layout/IconLabelList"/>
    <dgm:cxn modelId="{88B72F87-355A-4DB1-A7BF-5972BD6E362B}" type="presParOf" srcId="{FE431875-A1FF-48AC-AC4A-F722A19C9AA1}" destId="{32369F5D-CE96-4DE8-A539-E1FB84FB06E4}" srcOrd="0" destOrd="0" presId="urn:microsoft.com/office/officeart/2018/2/layout/IconLabelList"/>
    <dgm:cxn modelId="{BDD0C313-853C-441D-8D79-F630B32BD9BF}" type="presParOf" srcId="{FE431875-A1FF-48AC-AC4A-F722A19C9AA1}" destId="{4FB063DD-4102-4A2D-A734-3593B66B0E06}" srcOrd="1" destOrd="0" presId="urn:microsoft.com/office/officeart/2018/2/layout/IconLabelList"/>
    <dgm:cxn modelId="{3EC3A70B-4CD8-4ECB-A27C-A04625520A00}" type="presParOf" srcId="{FE431875-A1FF-48AC-AC4A-F722A19C9AA1}" destId="{52BFE9F9-A0E3-441C-BF01-3DB1832A6AB8}" srcOrd="2" destOrd="0" presId="urn:microsoft.com/office/officeart/2018/2/layout/IconLabelList"/>
    <dgm:cxn modelId="{A9074845-EE23-4E1A-99E6-56D9CCD89D1F}" type="presParOf" srcId="{CF804753-0B96-4E17-8FE7-E553EFF70BCC}" destId="{9DCD75CA-3655-497F-ACC1-18D4F65629BC}" srcOrd="1" destOrd="0" presId="urn:microsoft.com/office/officeart/2018/2/layout/IconLabelList"/>
    <dgm:cxn modelId="{C7C1151D-6D0D-4733-BC45-68A01554E495}" type="presParOf" srcId="{CF804753-0B96-4E17-8FE7-E553EFF70BCC}" destId="{5923BB40-BB1B-4E9E-8AC0-009BAEA6D927}" srcOrd="2" destOrd="0" presId="urn:microsoft.com/office/officeart/2018/2/layout/IconLabelList"/>
    <dgm:cxn modelId="{FE85C93F-0B8A-4BCB-A1F0-AAEDA82ADDB7}" type="presParOf" srcId="{5923BB40-BB1B-4E9E-8AC0-009BAEA6D927}" destId="{1ABEC0ED-8008-4702-8D35-46902EA883E7}" srcOrd="0" destOrd="0" presId="urn:microsoft.com/office/officeart/2018/2/layout/IconLabelList"/>
    <dgm:cxn modelId="{DFD28949-8CA9-4C77-B6A9-A39E4FCFD928}" type="presParOf" srcId="{5923BB40-BB1B-4E9E-8AC0-009BAEA6D927}" destId="{89586DF5-8549-4F39-9932-D3350BCF934C}" srcOrd="1" destOrd="0" presId="urn:microsoft.com/office/officeart/2018/2/layout/IconLabelList"/>
    <dgm:cxn modelId="{8448303A-15EF-43D6-9BBF-A219E3383B0D}" type="presParOf" srcId="{5923BB40-BB1B-4E9E-8AC0-009BAEA6D927}" destId="{81B628CF-563C-4C04-ADF2-2154729F2E90}" srcOrd="2" destOrd="0" presId="urn:microsoft.com/office/officeart/2018/2/layout/IconLabelList"/>
    <dgm:cxn modelId="{EA397091-B6EE-45F9-AF88-00DBD06372DD}" type="presParOf" srcId="{CF804753-0B96-4E17-8FE7-E553EFF70BCC}" destId="{EE723FDA-2E02-4A12-AE7D-326D3EEAC188}" srcOrd="3" destOrd="0" presId="urn:microsoft.com/office/officeart/2018/2/layout/IconLabelList"/>
    <dgm:cxn modelId="{4FEBF30E-0920-455D-9096-A015E980FAD3}" type="presParOf" srcId="{CF804753-0B96-4E17-8FE7-E553EFF70BCC}" destId="{36A9DB3E-F024-4293-B0A6-6597E6170D5B}" srcOrd="4" destOrd="0" presId="urn:microsoft.com/office/officeart/2018/2/layout/IconLabelList"/>
    <dgm:cxn modelId="{601298D1-6633-4227-9F50-DE424029B56E}" type="presParOf" srcId="{36A9DB3E-F024-4293-B0A6-6597E6170D5B}" destId="{DDA8867D-82D2-45DC-8CED-B7DA39BF11B3}" srcOrd="0" destOrd="0" presId="urn:microsoft.com/office/officeart/2018/2/layout/IconLabelList"/>
    <dgm:cxn modelId="{88E448F4-F3A1-4D42-95B7-64D7F7E0CF26}" type="presParOf" srcId="{36A9DB3E-F024-4293-B0A6-6597E6170D5B}" destId="{3C826A2C-F57C-4AEF-8ED8-2EEFC938C89B}" srcOrd="1" destOrd="0" presId="urn:microsoft.com/office/officeart/2018/2/layout/IconLabelList"/>
    <dgm:cxn modelId="{0456B357-9845-4AF6-9D19-34E213941481}" type="presParOf" srcId="{36A9DB3E-F024-4293-B0A6-6597E6170D5B}" destId="{D4E01766-D5DB-4CBF-8304-83F9558D32EC}" srcOrd="2" destOrd="0" presId="urn:microsoft.com/office/officeart/2018/2/layout/IconLabelList"/>
    <dgm:cxn modelId="{ED376245-BF69-48DA-A971-EB88B350E380}" type="presParOf" srcId="{CF804753-0B96-4E17-8FE7-E553EFF70BCC}" destId="{02DD1ADE-5C10-4031-A9FB-6E10262000BF}" srcOrd="5" destOrd="0" presId="urn:microsoft.com/office/officeart/2018/2/layout/IconLabelList"/>
    <dgm:cxn modelId="{EEE9F96A-4201-402D-98B2-C19C76A874DD}" type="presParOf" srcId="{CF804753-0B96-4E17-8FE7-E553EFF70BCC}" destId="{874D01E7-619E-45A5-B37F-FA6FE6CAB584}" srcOrd="6" destOrd="0" presId="urn:microsoft.com/office/officeart/2018/2/layout/IconLabelList"/>
    <dgm:cxn modelId="{3746BCFF-3644-49BC-B5F1-E73983CF1FA5}" type="presParOf" srcId="{874D01E7-619E-45A5-B37F-FA6FE6CAB584}" destId="{568AAB38-4998-41DF-9B6B-18AAF7B149CE}" srcOrd="0" destOrd="0" presId="urn:microsoft.com/office/officeart/2018/2/layout/IconLabelList"/>
    <dgm:cxn modelId="{7879790D-CD21-4815-B1CB-089874A288AB}" type="presParOf" srcId="{874D01E7-619E-45A5-B37F-FA6FE6CAB584}" destId="{A6A6CEEE-04D7-4C37-B76C-C396428E7E7C}" srcOrd="1" destOrd="0" presId="urn:microsoft.com/office/officeart/2018/2/layout/IconLabelList"/>
    <dgm:cxn modelId="{91C19BE6-3834-428F-9A44-B66993DB0851}" type="presParOf" srcId="{874D01E7-619E-45A5-B37F-FA6FE6CAB584}" destId="{21831FD4-C64C-4512-AEDB-193F4D4FA3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1A6533-CDCD-4F38-9BD1-5A9E03F3C8A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93C95F-B6EF-4AA5-A7EA-3C01D43264D5}">
      <dgm:prSet/>
      <dgm:spPr/>
      <dgm:t>
        <a:bodyPr/>
        <a:lstStyle/>
        <a:p>
          <a:r>
            <a:rPr lang="en-US" baseline="0"/>
            <a:t>• Alcance limitado a prototipo</a:t>
          </a:r>
          <a:r>
            <a:rPr lang="es-ES" baseline="0"/>
            <a:t> con 1 estación</a:t>
          </a:r>
          <a:endParaRPr lang="en-US"/>
        </a:p>
      </dgm:t>
    </dgm:pt>
    <dgm:pt modelId="{CCD48847-AFA8-4DB9-97CD-DBF4F4E49B1D}" type="parTrans" cxnId="{9CB822F2-28A8-4C68-AD84-A5BFEA362B15}">
      <dgm:prSet/>
      <dgm:spPr/>
      <dgm:t>
        <a:bodyPr/>
        <a:lstStyle/>
        <a:p>
          <a:endParaRPr lang="en-US"/>
        </a:p>
      </dgm:t>
    </dgm:pt>
    <dgm:pt modelId="{160EF35D-7C00-4338-BB99-E24054248F21}" type="sibTrans" cxnId="{9CB822F2-28A8-4C68-AD84-A5BFEA362B15}">
      <dgm:prSet/>
      <dgm:spPr/>
      <dgm:t>
        <a:bodyPr/>
        <a:lstStyle/>
        <a:p>
          <a:endParaRPr lang="en-US"/>
        </a:p>
      </dgm:t>
    </dgm:pt>
    <dgm:pt modelId="{CC8756D2-A7FA-4093-8D5D-DB13D51F12B6}">
      <dgm:prSet/>
      <dgm:spPr/>
      <dgm:t>
        <a:bodyPr/>
        <a:lstStyle/>
        <a:p>
          <a:r>
            <a:rPr lang="en-US" baseline="0"/>
            <a:t>• Tecnologías open source</a:t>
          </a:r>
          <a:endParaRPr lang="en-US"/>
        </a:p>
      </dgm:t>
    </dgm:pt>
    <dgm:pt modelId="{471FAFC3-53F1-4376-9135-42CAFFEA19DC}" type="parTrans" cxnId="{67284B6A-DB4C-4599-9C55-2CB5E097507A}">
      <dgm:prSet/>
      <dgm:spPr/>
      <dgm:t>
        <a:bodyPr/>
        <a:lstStyle/>
        <a:p>
          <a:endParaRPr lang="en-US"/>
        </a:p>
      </dgm:t>
    </dgm:pt>
    <dgm:pt modelId="{13B4F12C-0E04-43CB-8C21-41839DD1C3F8}" type="sibTrans" cxnId="{67284B6A-DB4C-4599-9C55-2CB5E097507A}">
      <dgm:prSet/>
      <dgm:spPr/>
      <dgm:t>
        <a:bodyPr/>
        <a:lstStyle/>
        <a:p>
          <a:endParaRPr lang="en-US"/>
        </a:p>
      </dgm:t>
    </dgm:pt>
    <dgm:pt modelId="{96404044-A8F4-4F07-9A4F-7FE9C39F90B2}">
      <dgm:prSet/>
      <dgm:spPr/>
      <dgm:t>
        <a:bodyPr/>
        <a:lstStyle/>
        <a:p>
          <a:r>
            <a:rPr lang="en-US" baseline="0"/>
            <a:t>• Bajo costo y recursos accesibles</a:t>
          </a:r>
          <a:endParaRPr lang="en-US"/>
        </a:p>
      </dgm:t>
    </dgm:pt>
    <dgm:pt modelId="{AE8371A3-A2D9-411B-862E-25DB70618BB1}" type="parTrans" cxnId="{FA3B4216-04FE-49CE-873E-7D5680CDB623}">
      <dgm:prSet/>
      <dgm:spPr/>
      <dgm:t>
        <a:bodyPr/>
        <a:lstStyle/>
        <a:p>
          <a:endParaRPr lang="en-US"/>
        </a:p>
      </dgm:t>
    </dgm:pt>
    <dgm:pt modelId="{D14528B1-AFBF-4A3C-8796-7517FC12CB9D}" type="sibTrans" cxnId="{FA3B4216-04FE-49CE-873E-7D5680CDB623}">
      <dgm:prSet/>
      <dgm:spPr/>
      <dgm:t>
        <a:bodyPr/>
        <a:lstStyle/>
        <a:p>
          <a:endParaRPr lang="en-US"/>
        </a:p>
      </dgm:t>
    </dgm:pt>
    <dgm:pt modelId="{E09FE648-5153-47DF-A3DA-BA9B5E50ED06}">
      <dgm:prSet/>
      <dgm:spPr/>
      <dgm:t>
        <a:bodyPr/>
        <a:lstStyle/>
        <a:p>
          <a:r>
            <a:rPr lang="en-US" baseline="0"/>
            <a:t>• Alternativas de despliegue y planificación ágil</a:t>
          </a:r>
          <a:endParaRPr lang="en-US"/>
        </a:p>
      </dgm:t>
    </dgm:pt>
    <dgm:pt modelId="{B9083F69-24E0-4E3B-B3B7-FE7FE11931BE}" type="parTrans" cxnId="{642E08C4-D447-4AA4-8F6C-B6C497A21F18}">
      <dgm:prSet/>
      <dgm:spPr/>
      <dgm:t>
        <a:bodyPr/>
        <a:lstStyle/>
        <a:p>
          <a:endParaRPr lang="en-US"/>
        </a:p>
      </dgm:t>
    </dgm:pt>
    <dgm:pt modelId="{DC60BD14-DC33-4E5D-A860-A75041924296}" type="sibTrans" cxnId="{642E08C4-D447-4AA4-8F6C-B6C497A21F18}">
      <dgm:prSet/>
      <dgm:spPr/>
      <dgm:t>
        <a:bodyPr/>
        <a:lstStyle/>
        <a:p>
          <a:endParaRPr lang="en-US"/>
        </a:p>
      </dgm:t>
    </dgm:pt>
    <dgm:pt modelId="{C1A5743A-D1F5-42A9-9570-1C60D68A79FD}" type="pres">
      <dgm:prSet presAssocID="{211A6533-CDCD-4F38-9BD1-5A9E03F3C8AF}" presName="outerComposite" presStyleCnt="0">
        <dgm:presLayoutVars>
          <dgm:chMax val="5"/>
          <dgm:dir/>
          <dgm:resizeHandles val="exact"/>
        </dgm:presLayoutVars>
      </dgm:prSet>
      <dgm:spPr/>
    </dgm:pt>
    <dgm:pt modelId="{4F2F1136-BB48-4356-B248-3AC95CEC0801}" type="pres">
      <dgm:prSet presAssocID="{211A6533-CDCD-4F38-9BD1-5A9E03F3C8AF}" presName="dummyMaxCanvas" presStyleCnt="0">
        <dgm:presLayoutVars/>
      </dgm:prSet>
      <dgm:spPr/>
    </dgm:pt>
    <dgm:pt modelId="{8F2D2A06-01CD-4601-B09B-DFF458AAE5B4}" type="pres">
      <dgm:prSet presAssocID="{211A6533-CDCD-4F38-9BD1-5A9E03F3C8AF}" presName="FourNodes_1" presStyleLbl="node1" presStyleIdx="0" presStyleCnt="4">
        <dgm:presLayoutVars>
          <dgm:bulletEnabled val="1"/>
        </dgm:presLayoutVars>
      </dgm:prSet>
      <dgm:spPr/>
    </dgm:pt>
    <dgm:pt modelId="{6B8A0641-257B-42EB-A837-086FA08A81ED}" type="pres">
      <dgm:prSet presAssocID="{211A6533-CDCD-4F38-9BD1-5A9E03F3C8AF}" presName="FourNodes_2" presStyleLbl="node1" presStyleIdx="1" presStyleCnt="4">
        <dgm:presLayoutVars>
          <dgm:bulletEnabled val="1"/>
        </dgm:presLayoutVars>
      </dgm:prSet>
      <dgm:spPr/>
    </dgm:pt>
    <dgm:pt modelId="{37E3BD2B-94A2-4ED7-B463-FE8EB5876E66}" type="pres">
      <dgm:prSet presAssocID="{211A6533-CDCD-4F38-9BD1-5A9E03F3C8AF}" presName="FourNodes_3" presStyleLbl="node1" presStyleIdx="2" presStyleCnt="4">
        <dgm:presLayoutVars>
          <dgm:bulletEnabled val="1"/>
        </dgm:presLayoutVars>
      </dgm:prSet>
      <dgm:spPr/>
    </dgm:pt>
    <dgm:pt modelId="{BBBD8D0E-9543-474B-B1D6-D9827B830CE3}" type="pres">
      <dgm:prSet presAssocID="{211A6533-CDCD-4F38-9BD1-5A9E03F3C8AF}" presName="FourNodes_4" presStyleLbl="node1" presStyleIdx="3" presStyleCnt="4">
        <dgm:presLayoutVars>
          <dgm:bulletEnabled val="1"/>
        </dgm:presLayoutVars>
      </dgm:prSet>
      <dgm:spPr/>
    </dgm:pt>
    <dgm:pt modelId="{BF6B7837-16CE-45CA-8DF2-3AD3649D3AB8}" type="pres">
      <dgm:prSet presAssocID="{211A6533-CDCD-4F38-9BD1-5A9E03F3C8AF}" presName="FourConn_1-2" presStyleLbl="fgAccFollowNode1" presStyleIdx="0" presStyleCnt="3">
        <dgm:presLayoutVars>
          <dgm:bulletEnabled val="1"/>
        </dgm:presLayoutVars>
      </dgm:prSet>
      <dgm:spPr/>
    </dgm:pt>
    <dgm:pt modelId="{6BAE2575-74CA-4C33-B3A0-E590C6AC589D}" type="pres">
      <dgm:prSet presAssocID="{211A6533-CDCD-4F38-9BD1-5A9E03F3C8AF}" presName="FourConn_2-3" presStyleLbl="fgAccFollowNode1" presStyleIdx="1" presStyleCnt="3">
        <dgm:presLayoutVars>
          <dgm:bulletEnabled val="1"/>
        </dgm:presLayoutVars>
      </dgm:prSet>
      <dgm:spPr/>
    </dgm:pt>
    <dgm:pt modelId="{BE060A2B-115F-4B94-A86D-7CC4260CF937}" type="pres">
      <dgm:prSet presAssocID="{211A6533-CDCD-4F38-9BD1-5A9E03F3C8AF}" presName="FourConn_3-4" presStyleLbl="fgAccFollowNode1" presStyleIdx="2" presStyleCnt="3">
        <dgm:presLayoutVars>
          <dgm:bulletEnabled val="1"/>
        </dgm:presLayoutVars>
      </dgm:prSet>
      <dgm:spPr/>
    </dgm:pt>
    <dgm:pt modelId="{007103A3-FD94-4E38-BC91-282C1978347B}" type="pres">
      <dgm:prSet presAssocID="{211A6533-CDCD-4F38-9BD1-5A9E03F3C8AF}" presName="FourNodes_1_text" presStyleLbl="node1" presStyleIdx="3" presStyleCnt="4">
        <dgm:presLayoutVars>
          <dgm:bulletEnabled val="1"/>
        </dgm:presLayoutVars>
      </dgm:prSet>
      <dgm:spPr/>
    </dgm:pt>
    <dgm:pt modelId="{24622E0D-7395-4B7C-B835-03A2C37EBB81}" type="pres">
      <dgm:prSet presAssocID="{211A6533-CDCD-4F38-9BD1-5A9E03F3C8AF}" presName="FourNodes_2_text" presStyleLbl="node1" presStyleIdx="3" presStyleCnt="4">
        <dgm:presLayoutVars>
          <dgm:bulletEnabled val="1"/>
        </dgm:presLayoutVars>
      </dgm:prSet>
      <dgm:spPr/>
    </dgm:pt>
    <dgm:pt modelId="{EE677978-BD0E-4B64-B403-4B7B85227440}" type="pres">
      <dgm:prSet presAssocID="{211A6533-CDCD-4F38-9BD1-5A9E03F3C8AF}" presName="FourNodes_3_text" presStyleLbl="node1" presStyleIdx="3" presStyleCnt="4">
        <dgm:presLayoutVars>
          <dgm:bulletEnabled val="1"/>
        </dgm:presLayoutVars>
      </dgm:prSet>
      <dgm:spPr/>
    </dgm:pt>
    <dgm:pt modelId="{63DD3C77-93B8-413B-8CC2-5D2D4B420758}" type="pres">
      <dgm:prSet presAssocID="{211A6533-CDCD-4F38-9BD1-5A9E03F3C8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7D8E07-8C27-4B99-93A2-FE12692D856B}" type="presOf" srcId="{211A6533-CDCD-4F38-9BD1-5A9E03F3C8AF}" destId="{C1A5743A-D1F5-42A9-9570-1C60D68A79FD}" srcOrd="0" destOrd="0" presId="urn:microsoft.com/office/officeart/2005/8/layout/vProcess5"/>
    <dgm:cxn modelId="{FA3B4216-04FE-49CE-873E-7D5680CDB623}" srcId="{211A6533-CDCD-4F38-9BD1-5A9E03F3C8AF}" destId="{96404044-A8F4-4F07-9A4F-7FE9C39F90B2}" srcOrd="2" destOrd="0" parTransId="{AE8371A3-A2D9-411B-862E-25DB70618BB1}" sibTransId="{D14528B1-AFBF-4A3C-8796-7517FC12CB9D}"/>
    <dgm:cxn modelId="{9AA83A1A-B565-411B-892C-9175D533CB76}" type="presOf" srcId="{13B4F12C-0E04-43CB-8C21-41839DD1C3F8}" destId="{6BAE2575-74CA-4C33-B3A0-E590C6AC589D}" srcOrd="0" destOrd="0" presId="urn:microsoft.com/office/officeart/2005/8/layout/vProcess5"/>
    <dgm:cxn modelId="{67284B6A-DB4C-4599-9C55-2CB5E097507A}" srcId="{211A6533-CDCD-4F38-9BD1-5A9E03F3C8AF}" destId="{CC8756D2-A7FA-4093-8D5D-DB13D51F12B6}" srcOrd="1" destOrd="0" parTransId="{471FAFC3-53F1-4376-9135-42CAFFEA19DC}" sibTransId="{13B4F12C-0E04-43CB-8C21-41839DD1C3F8}"/>
    <dgm:cxn modelId="{A562346F-65D5-48A7-A26A-D26F5A301DFF}" type="presOf" srcId="{CC8756D2-A7FA-4093-8D5D-DB13D51F12B6}" destId="{24622E0D-7395-4B7C-B835-03A2C37EBB81}" srcOrd="1" destOrd="0" presId="urn:microsoft.com/office/officeart/2005/8/layout/vProcess5"/>
    <dgm:cxn modelId="{7694CE73-3232-4E27-A3B9-DF1E76D11E4A}" type="presOf" srcId="{96404044-A8F4-4F07-9A4F-7FE9C39F90B2}" destId="{EE677978-BD0E-4B64-B403-4B7B85227440}" srcOrd="1" destOrd="0" presId="urn:microsoft.com/office/officeart/2005/8/layout/vProcess5"/>
    <dgm:cxn modelId="{3C3BFD79-84E2-4936-9C4E-C4C7CD6CE3B5}" type="presOf" srcId="{9893C95F-B6EF-4AA5-A7EA-3C01D43264D5}" destId="{8F2D2A06-01CD-4601-B09B-DFF458AAE5B4}" srcOrd="0" destOrd="0" presId="urn:microsoft.com/office/officeart/2005/8/layout/vProcess5"/>
    <dgm:cxn modelId="{1787F78A-0161-4280-90BF-30447A6E323B}" type="presOf" srcId="{9893C95F-B6EF-4AA5-A7EA-3C01D43264D5}" destId="{007103A3-FD94-4E38-BC91-282C1978347B}" srcOrd="1" destOrd="0" presId="urn:microsoft.com/office/officeart/2005/8/layout/vProcess5"/>
    <dgm:cxn modelId="{C3CC5DA0-6C8B-4C3F-91AC-A83A48202D17}" type="presOf" srcId="{CC8756D2-A7FA-4093-8D5D-DB13D51F12B6}" destId="{6B8A0641-257B-42EB-A837-086FA08A81ED}" srcOrd="0" destOrd="0" presId="urn:microsoft.com/office/officeart/2005/8/layout/vProcess5"/>
    <dgm:cxn modelId="{1269D8A3-B2D0-4143-968A-0EE49B6FD4B7}" type="presOf" srcId="{E09FE648-5153-47DF-A3DA-BA9B5E50ED06}" destId="{63DD3C77-93B8-413B-8CC2-5D2D4B420758}" srcOrd="1" destOrd="0" presId="urn:microsoft.com/office/officeart/2005/8/layout/vProcess5"/>
    <dgm:cxn modelId="{642E08C4-D447-4AA4-8F6C-B6C497A21F18}" srcId="{211A6533-CDCD-4F38-9BD1-5A9E03F3C8AF}" destId="{E09FE648-5153-47DF-A3DA-BA9B5E50ED06}" srcOrd="3" destOrd="0" parTransId="{B9083F69-24E0-4E3B-B3B7-FE7FE11931BE}" sibTransId="{DC60BD14-DC33-4E5D-A860-A75041924296}"/>
    <dgm:cxn modelId="{0486D4DA-0E39-4D67-90DD-B6C438361138}" type="presOf" srcId="{E09FE648-5153-47DF-A3DA-BA9B5E50ED06}" destId="{BBBD8D0E-9543-474B-B1D6-D9827B830CE3}" srcOrd="0" destOrd="0" presId="urn:microsoft.com/office/officeart/2005/8/layout/vProcess5"/>
    <dgm:cxn modelId="{5FBDF3E2-1D9A-412E-88FA-C4979F50392C}" type="presOf" srcId="{D14528B1-AFBF-4A3C-8796-7517FC12CB9D}" destId="{BE060A2B-115F-4B94-A86D-7CC4260CF937}" srcOrd="0" destOrd="0" presId="urn:microsoft.com/office/officeart/2005/8/layout/vProcess5"/>
    <dgm:cxn modelId="{74BA5DEA-DA09-4CF3-85A3-A0FA2D1AC376}" type="presOf" srcId="{160EF35D-7C00-4338-BB99-E24054248F21}" destId="{BF6B7837-16CE-45CA-8DF2-3AD3649D3AB8}" srcOrd="0" destOrd="0" presId="urn:microsoft.com/office/officeart/2005/8/layout/vProcess5"/>
    <dgm:cxn modelId="{079F7FEC-A17B-451A-A55D-DA6421AE70BD}" type="presOf" srcId="{96404044-A8F4-4F07-9A4F-7FE9C39F90B2}" destId="{37E3BD2B-94A2-4ED7-B463-FE8EB5876E66}" srcOrd="0" destOrd="0" presId="urn:microsoft.com/office/officeart/2005/8/layout/vProcess5"/>
    <dgm:cxn modelId="{9CB822F2-28A8-4C68-AD84-A5BFEA362B15}" srcId="{211A6533-CDCD-4F38-9BD1-5A9E03F3C8AF}" destId="{9893C95F-B6EF-4AA5-A7EA-3C01D43264D5}" srcOrd="0" destOrd="0" parTransId="{CCD48847-AFA8-4DB9-97CD-DBF4F4E49B1D}" sibTransId="{160EF35D-7C00-4338-BB99-E24054248F21}"/>
    <dgm:cxn modelId="{74BAD062-24ED-408B-863C-71D785596460}" type="presParOf" srcId="{C1A5743A-D1F5-42A9-9570-1C60D68A79FD}" destId="{4F2F1136-BB48-4356-B248-3AC95CEC0801}" srcOrd="0" destOrd="0" presId="urn:microsoft.com/office/officeart/2005/8/layout/vProcess5"/>
    <dgm:cxn modelId="{2CD3EA6F-B539-407A-A86C-2FBF12EC8C33}" type="presParOf" srcId="{C1A5743A-D1F5-42A9-9570-1C60D68A79FD}" destId="{8F2D2A06-01CD-4601-B09B-DFF458AAE5B4}" srcOrd="1" destOrd="0" presId="urn:microsoft.com/office/officeart/2005/8/layout/vProcess5"/>
    <dgm:cxn modelId="{F7F99257-24AE-41B1-A50C-5F4D4D07BC00}" type="presParOf" srcId="{C1A5743A-D1F5-42A9-9570-1C60D68A79FD}" destId="{6B8A0641-257B-42EB-A837-086FA08A81ED}" srcOrd="2" destOrd="0" presId="urn:microsoft.com/office/officeart/2005/8/layout/vProcess5"/>
    <dgm:cxn modelId="{37DCBAAC-2641-43B9-AD61-D6DF7B14B32E}" type="presParOf" srcId="{C1A5743A-D1F5-42A9-9570-1C60D68A79FD}" destId="{37E3BD2B-94A2-4ED7-B463-FE8EB5876E66}" srcOrd="3" destOrd="0" presId="urn:microsoft.com/office/officeart/2005/8/layout/vProcess5"/>
    <dgm:cxn modelId="{2C277859-68E4-400C-B508-F132B9A36F30}" type="presParOf" srcId="{C1A5743A-D1F5-42A9-9570-1C60D68A79FD}" destId="{BBBD8D0E-9543-474B-B1D6-D9827B830CE3}" srcOrd="4" destOrd="0" presId="urn:microsoft.com/office/officeart/2005/8/layout/vProcess5"/>
    <dgm:cxn modelId="{6B402CC5-A939-4E34-AD6C-F6C1AE1ECF90}" type="presParOf" srcId="{C1A5743A-D1F5-42A9-9570-1C60D68A79FD}" destId="{BF6B7837-16CE-45CA-8DF2-3AD3649D3AB8}" srcOrd="5" destOrd="0" presId="urn:microsoft.com/office/officeart/2005/8/layout/vProcess5"/>
    <dgm:cxn modelId="{DC4A4714-A4F7-4617-A99D-6D3E459CEFE9}" type="presParOf" srcId="{C1A5743A-D1F5-42A9-9570-1C60D68A79FD}" destId="{6BAE2575-74CA-4C33-B3A0-E590C6AC589D}" srcOrd="6" destOrd="0" presId="urn:microsoft.com/office/officeart/2005/8/layout/vProcess5"/>
    <dgm:cxn modelId="{DAB319A8-281A-424E-A1E8-CC70DC0321C2}" type="presParOf" srcId="{C1A5743A-D1F5-42A9-9570-1C60D68A79FD}" destId="{BE060A2B-115F-4B94-A86D-7CC4260CF937}" srcOrd="7" destOrd="0" presId="urn:microsoft.com/office/officeart/2005/8/layout/vProcess5"/>
    <dgm:cxn modelId="{DC427C4E-D5B2-4A84-8FE9-631671675FCA}" type="presParOf" srcId="{C1A5743A-D1F5-42A9-9570-1C60D68A79FD}" destId="{007103A3-FD94-4E38-BC91-282C1978347B}" srcOrd="8" destOrd="0" presId="urn:microsoft.com/office/officeart/2005/8/layout/vProcess5"/>
    <dgm:cxn modelId="{23B05D73-2EC0-4A93-B653-C2B9B1BA78EE}" type="presParOf" srcId="{C1A5743A-D1F5-42A9-9570-1C60D68A79FD}" destId="{24622E0D-7395-4B7C-B835-03A2C37EBB81}" srcOrd="9" destOrd="0" presId="urn:microsoft.com/office/officeart/2005/8/layout/vProcess5"/>
    <dgm:cxn modelId="{5DF0A9BF-50EE-49A1-893B-BBFC93508A00}" type="presParOf" srcId="{C1A5743A-D1F5-42A9-9570-1C60D68A79FD}" destId="{EE677978-BD0E-4B64-B403-4B7B85227440}" srcOrd="10" destOrd="0" presId="urn:microsoft.com/office/officeart/2005/8/layout/vProcess5"/>
    <dgm:cxn modelId="{8B4F3A3C-6230-49E7-BE7F-2AB54B22820C}" type="presParOf" srcId="{C1A5743A-D1F5-42A9-9570-1C60D68A79FD}" destId="{63DD3C77-93B8-413B-8CC2-5D2D4B4207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7AA0B-2CD6-4285-81BC-22190F678633}">
      <dsp:nvSpPr>
        <dsp:cNvPr id="0" name=""/>
        <dsp:cNvSpPr/>
      </dsp:nvSpPr>
      <dsp:spPr>
        <a:xfrm>
          <a:off x="336873" y="97397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9B385-E5C5-480E-A542-B8A4DD484098}">
      <dsp:nvSpPr>
        <dsp:cNvPr id="0" name=""/>
        <dsp:cNvSpPr/>
      </dsp:nvSpPr>
      <dsp:spPr>
        <a:xfrm>
          <a:off x="558990" y="1196090"/>
          <a:ext cx="598007" cy="598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F05EF-1251-4071-B290-177EBEECE05B}">
      <dsp:nvSpPr>
        <dsp:cNvPr id="0" name=""/>
        <dsp:cNvSpPr/>
      </dsp:nvSpPr>
      <dsp:spPr>
        <a:xfrm>
          <a:off x="3697" y="23408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Gestión de proyectos informáticos</a:t>
          </a:r>
          <a:endParaRPr lang="en-US" sz="1700" kern="1200"/>
        </a:p>
      </dsp:txBody>
      <dsp:txXfrm>
        <a:off x="3697" y="2340848"/>
        <a:ext cx="1708593" cy="683437"/>
      </dsp:txXfrm>
    </dsp:sp>
    <dsp:sp modelId="{D7BA5E87-7325-4EA3-9A59-FECBC4017FD6}">
      <dsp:nvSpPr>
        <dsp:cNvPr id="0" name=""/>
        <dsp:cNvSpPr/>
      </dsp:nvSpPr>
      <dsp:spPr>
        <a:xfrm>
          <a:off x="2344471" y="97397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8FDD6-7B32-4BD3-885C-6D2B117B6361}">
      <dsp:nvSpPr>
        <dsp:cNvPr id="0" name=""/>
        <dsp:cNvSpPr/>
      </dsp:nvSpPr>
      <dsp:spPr>
        <a:xfrm>
          <a:off x="2566588" y="1196090"/>
          <a:ext cx="598007" cy="598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A317C-38CE-470B-8B9A-534C2D187C40}">
      <dsp:nvSpPr>
        <dsp:cNvPr id="0" name=""/>
        <dsp:cNvSpPr/>
      </dsp:nvSpPr>
      <dsp:spPr>
        <a:xfrm>
          <a:off x="2011295" y="23408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Desarrollo de software inclusivo</a:t>
          </a:r>
          <a:endParaRPr lang="en-US" sz="1700" kern="1200"/>
        </a:p>
      </dsp:txBody>
      <dsp:txXfrm>
        <a:off x="2011295" y="2340848"/>
        <a:ext cx="1708593" cy="683437"/>
      </dsp:txXfrm>
    </dsp:sp>
    <dsp:sp modelId="{D8902369-5E8E-4B8F-8442-A44E65A31777}">
      <dsp:nvSpPr>
        <dsp:cNvPr id="0" name=""/>
        <dsp:cNvSpPr/>
      </dsp:nvSpPr>
      <dsp:spPr>
        <a:xfrm>
          <a:off x="4352068" y="97397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18473-4705-4246-98C8-30C75A9D3F64}">
      <dsp:nvSpPr>
        <dsp:cNvPr id="0" name=""/>
        <dsp:cNvSpPr/>
      </dsp:nvSpPr>
      <dsp:spPr>
        <a:xfrm>
          <a:off x="4574185" y="1196090"/>
          <a:ext cx="598007" cy="598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82BF9-A711-4048-A30D-090C7BE159D9}">
      <dsp:nvSpPr>
        <dsp:cNvPr id="0" name=""/>
        <dsp:cNvSpPr/>
      </dsp:nvSpPr>
      <dsp:spPr>
        <a:xfrm>
          <a:off x="4018892" y="23408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 dirty="0" err="1"/>
            <a:t>Integración</a:t>
          </a:r>
          <a:r>
            <a:rPr lang="en-US" sz="1700" kern="1200" baseline="0" dirty="0"/>
            <a:t> </a:t>
          </a:r>
          <a:r>
            <a:rPr lang="en-US" sz="1700" kern="1200" baseline="0" dirty="0" err="1"/>
            <a:t>tecnológica</a:t>
          </a:r>
          <a:endParaRPr lang="en-US" sz="1700" kern="1200" dirty="0"/>
        </a:p>
      </dsp:txBody>
      <dsp:txXfrm>
        <a:off x="4018892" y="2340848"/>
        <a:ext cx="1708593" cy="683437"/>
      </dsp:txXfrm>
    </dsp:sp>
    <dsp:sp modelId="{FBC461CA-1C90-44FC-952A-AB636A5ABEEB}">
      <dsp:nvSpPr>
        <dsp:cNvPr id="0" name=""/>
        <dsp:cNvSpPr/>
      </dsp:nvSpPr>
      <dsp:spPr>
        <a:xfrm>
          <a:off x="6359666" y="973973"/>
          <a:ext cx="1042242" cy="104224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0855D-1A1F-47C4-B29C-145DFFB7158A}">
      <dsp:nvSpPr>
        <dsp:cNvPr id="0" name=""/>
        <dsp:cNvSpPr/>
      </dsp:nvSpPr>
      <dsp:spPr>
        <a:xfrm>
          <a:off x="6581783" y="1196090"/>
          <a:ext cx="598007" cy="5980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883FD-5FA5-4819-A525-AF77E4F99822}">
      <dsp:nvSpPr>
        <dsp:cNvPr id="0" name=""/>
        <dsp:cNvSpPr/>
      </dsp:nvSpPr>
      <dsp:spPr>
        <a:xfrm>
          <a:off x="6026490" y="2340848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Aseguramiento de calidad</a:t>
          </a:r>
          <a:endParaRPr lang="en-US" sz="1700" kern="1200"/>
        </a:p>
      </dsp:txBody>
      <dsp:txXfrm>
        <a:off x="6026490" y="2340848"/>
        <a:ext cx="1708593" cy="683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69F5D-CE96-4DE8-A539-E1FB84FB06E4}">
      <dsp:nvSpPr>
        <dsp:cNvPr id="0" name=""/>
        <dsp:cNvSpPr/>
      </dsp:nvSpPr>
      <dsp:spPr>
        <a:xfrm>
          <a:off x="473560" y="1225458"/>
          <a:ext cx="768867" cy="768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BFE9F9-A0E3-441C-BF01-3DB1832A6AB8}">
      <dsp:nvSpPr>
        <dsp:cNvPr id="0" name=""/>
        <dsp:cNvSpPr/>
      </dsp:nvSpPr>
      <dsp:spPr>
        <a:xfrm>
          <a:off x="3697" y="225072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Ciencia de datos e IA</a:t>
          </a:r>
          <a:endParaRPr lang="en-US" sz="1700" kern="1200"/>
        </a:p>
      </dsp:txBody>
      <dsp:txXfrm>
        <a:off x="3697" y="2250727"/>
        <a:ext cx="1708593" cy="683437"/>
      </dsp:txXfrm>
    </dsp:sp>
    <dsp:sp modelId="{1ABEC0ED-8008-4702-8D35-46902EA883E7}">
      <dsp:nvSpPr>
        <dsp:cNvPr id="0" name=""/>
        <dsp:cNvSpPr/>
      </dsp:nvSpPr>
      <dsp:spPr>
        <a:xfrm>
          <a:off x="2481158" y="1225458"/>
          <a:ext cx="768867" cy="768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628CF-563C-4C04-ADF2-2154729F2E90}">
      <dsp:nvSpPr>
        <dsp:cNvPr id="0" name=""/>
        <dsp:cNvSpPr/>
      </dsp:nvSpPr>
      <dsp:spPr>
        <a:xfrm>
          <a:off x="2011295" y="225072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• </a:t>
          </a:r>
          <a:r>
            <a:rPr lang="en-US" sz="1700" kern="1200" baseline="0" dirty="0" err="1"/>
            <a:t>Gestión</a:t>
          </a:r>
          <a:r>
            <a:rPr lang="en-US" sz="1700" kern="1200" baseline="0" dirty="0"/>
            <a:t> de </a:t>
          </a:r>
          <a:r>
            <a:rPr lang="en-US" sz="1700" kern="1200" baseline="0" dirty="0" err="1"/>
            <a:t>proyectos</a:t>
          </a:r>
          <a:r>
            <a:rPr lang="en-US" sz="1700" kern="1200" baseline="0" dirty="0"/>
            <a:t> con </a:t>
          </a:r>
          <a:r>
            <a:rPr lang="en-US" sz="1700" kern="1200" baseline="0" dirty="0" err="1"/>
            <a:t>impacto</a:t>
          </a:r>
          <a:r>
            <a:rPr lang="en-US" sz="1700" kern="1200" baseline="0" dirty="0"/>
            <a:t> social</a:t>
          </a:r>
          <a:endParaRPr lang="en-US" sz="1700" kern="1200" dirty="0"/>
        </a:p>
      </dsp:txBody>
      <dsp:txXfrm>
        <a:off x="2011295" y="2250727"/>
        <a:ext cx="1708593" cy="683437"/>
      </dsp:txXfrm>
    </dsp:sp>
    <dsp:sp modelId="{DDA8867D-82D2-45DC-8CED-B7DA39BF11B3}">
      <dsp:nvSpPr>
        <dsp:cNvPr id="0" name=""/>
        <dsp:cNvSpPr/>
      </dsp:nvSpPr>
      <dsp:spPr>
        <a:xfrm>
          <a:off x="4488756" y="1225458"/>
          <a:ext cx="768867" cy="768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01766-D5DB-4CBF-8304-83F9558D32EC}">
      <dsp:nvSpPr>
        <dsp:cNvPr id="0" name=""/>
        <dsp:cNvSpPr/>
      </dsp:nvSpPr>
      <dsp:spPr>
        <a:xfrm>
          <a:off x="4018892" y="225072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Liderazgo y metodologías ágiles</a:t>
          </a:r>
          <a:endParaRPr lang="en-US" sz="1700" kern="1200"/>
        </a:p>
      </dsp:txBody>
      <dsp:txXfrm>
        <a:off x="4018892" y="2250727"/>
        <a:ext cx="1708593" cy="683437"/>
      </dsp:txXfrm>
    </dsp:sp>
    <dsp:sp modelId="{568AAB38-4998-41DF-9B6B-18AAF7B149CE}">
      <dsp:nvSpPr>
        <dsp:cNvPr id="0" name=""/>
        <dsp:cNvSpPr/>
      </dsp:nvSpPr>
      <dsp:spPr>
        <a:xfrm>
          <a:off x="6496353" y="1225458"/>
          <a:ext cx="768867" cy="7688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31FD4-C64C-4512-AEDB-193F4D4FA3BD}">
      <dsp:nvSpPr>
        <dsp:cNvPr id="0" name=""/>
        <dsp:cNvSpPr/>
      </dsp:nvSpPr>
      <dsp:spPr>
        <a:xfrm>
          <a:off x="6026490" y="2250727"/>
          <a:ext cx="1708593" cy="68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Arquitectura de software inclusiva</a:t>
          </a:r>
          <a:endParaRPr lang="en-US" sz="1700" kern="1200"/>
        </a:p>
      </dsp:txBody>
      <dsp:txXfrm>
        <a:off x="6026490" y="2250727"/>
        <a:ext cx="1708593" cy="683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2A06-01CD-4601-B09B-DFF458AAE5B4}">
      <dsp:nvSpPr>
        <dsp:cNvPr id="0" name=""/>
        <dsp:cNvSpPr/>
      </dsp:nvSpPr>
      <dsp:spPr>
        <a:xfrm>
          <a:off x="0" y="0"/>
          <a:ext cx="5760720" cy="7879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Alcance limitado a prototipo</a:t>
          </a:r>
          <a:r>
            <a:rPr lang="es-ES" sz="2200" kern="1200" baseline="0"/>
            <a:t> con 1 estación</a:t>
          </a:r>
          <a:endParaRPr lang="en-US" sz="2200" kern="1200"/>
        </a:p>
      </dsp:txBody>
      <dsp:txXfrm>
        <a:off x="23077" y="23077"/>
        <a:ext cx="4843927" cy="741754"/>
      </dsp:txXfrm>
    </dsp:sp>
    <dsp:sp modelId="{6B8A0641-257B-42EB-A837-086FA08A81ED}">
      <dsp:nvSpPr>
        <dsp:cNvPr id="0" name=""/>
        <dsp:cNvSpPr/>
      </dsp:nvSpPr>
      <dsp:spPr>
        <a:xfrm>
          <a:off x="482460" y="931164"/>
          <a:ext cx="5760720" cy="7879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Tecnologías open source</a:t>
          </a:r>
          <a:endParaRPr lang="en-US" sz="2200" kern="1200"/>
        </a:p>
      </dsp:txBody>
      <dsp:txXfrm>
        <a:off x="505537" y="954241"/>
        <a:ext cx="4719965" cy="741754"/>
      </dsp:txXfrm>
    </dsp:sp>
    <dsp:sp modelId="{37E3BD2B-94A2-4ED7-B463-FE8EB5876E66}">
      <dsp:nvSpPr>
        <dsp:cNvPr id="0" name=""/>
        <dsp:cNvSpPr/>
      </dsp:nvSpPr>
      <dsp:spPr>
        <a:xfrm>
          <a:off x="957719" y="1862328"/>
          <a:ext cx="5760720" cy="7879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Bajo costo y recursos accesibles</a:t>
          </a:r>
          <a:endParaRPr lang="en-US" sz="2200" kern="1200"/>
        </a:p>
      </dsp:txBody>
      <dsp:txXfrm>
        <a:off x="980796" y="1885405"/>
        <a:ext cx="4727166" cy="741754"/>
      </dsp:txXfrm>
    </dsp:sp>
    <dsp:sp modelId="{BBBD8D0E-9543-474B-B1D6-D9827B830CE3}">
      <dsp:nvSpPr>
        <dsp:cNvPr id="0" name=""/>
        <dsp:cNvSpPr/>
      </dsp:nvSpPr>
      <dsp:spPr>
        <a:xfrm>
          <a:off x="1440179" y="2793491"/>
          <a:ext cx="5760720" cy="7879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Alternativas de despliegue y planificación ágil</a:t>
          </a:r>
          <a:endParaRPr lang="en-US" sz="2200" kern="1200"/>
        </a:p>
      </dsp:txBody>
      <dsp:txXfrm>
        <a:off x="1463256" y="2816568"/>
        <a:ext cx="4719965" cy="741754"/>
      </dsp:txXfrm>
    </dsp:sp>
    <dsp:sp modelId="{BF6B7837-16CE-45CA-8DF2-3AD3649D3AB8}">
      <dsp:nvSpPr>
        <dsp:cNvPr id="0" name=""/>
        <dsp:cNvSpPr/>
      </dsp:nvSpPr>
      <dsp:spPr>
        <a:xfrm>
          <a:off x="524857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363811" y="603465"/>
        <a:ext cx="281677" cy="385385"/>
      </dsp:txXfrm>
    </dsp:sp>
    <dsp:sp modelId="{6BAE2575-74CA-4C33-B3A0-E590C6AC589D}">
      <dsp:nvSpPr>
        <dsp:cNvPr id="0" name=""/>
        <dsp:cNvSpPr/>
      </dsp:nvSpPr>
      <dsp:spPr>
        <a:xfrm>
          <a:off x="573104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846272" y="1534629"/>
        <a:ext cx="281677" cy="385385"/>
      </dsp:txXfrm>
    </dsp:sp>
    <dsp:sp modelId="{BE060A2B-115F-4B94-A86D-7CC4260CF937}">
      <dsp:nvSpPr>
        <dsp:cNvPr id="0" name=""/>
        <dsp:cNvSpPr/>
      </dsp:nvSpPr>
      <dsp:spPr>
        <a:xfrm>
          <a:off x="620629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321531" y="2465793"/>
        <a:ext cx="281677" cy="3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567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9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3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745847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1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28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2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411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568FE6B-CB7A-42D9-9690-487E3B8F4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588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123" y="1188717"/>
            <a:ext cx="4220787" cy="4480563"/>
          </a:xfrm>
        </p:spPr>
        <p:txBody>
          <a:bodyPr anchor="ctr">
            <a:normAutofit/>
          </a:bodyPr>
          <a:lstStyle/>
          <a:p>
            <a:pPr algn="l"/>
            <a:r>
              <a:rPr lang="es-ES" sz="4400">
                <a:solidFill>
                  <a:schemeClr val="bg2"/>
                </a:solidFill>
              </a:rPr>
              <a:t>Evaluación</a:t>
            </a:r>
            <a:br>
              <a:rPr lang="es-ES" sz="4400">
                <a:solidFill>
                  <a:schemeClr val="bg2"/>
                </a:solidFill>
              </a:rPr>
            </a:br>
            <a:r>
              <a:rPr lang="es-ES" sz="4400">
                <a:solidFill>
                  <a:schemeClr val="bg2"/>
                </a:solidFill>
              </a:rPr>
              <a:t>Grupal Fase 1</a:t>
            </a:r>
          </a:p>
          <a:p>
            <a:pPr algn="l"/>
            <a:r>
              <a:rPr lang="es-ES" sz="4400">
                <a:solidFill>
                  <a:schemeClr val="bg2"/>
                </a:solidFill>
              </a:rPr>
              <a:t>“MetroSense”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3011" y="1188717"/>
            <a:ext cx="1945757" cy="4480563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CL"/>
              <a:t>Agustín Quezada</a:t>
            </a:r>
          </a:p>
          <a:p>
            <a:pPr algn="l">
              <a:spcAft>
                <a:spcPts val="600"/>
              </a:spcAft>
            </a:pPr>
            <a:r>
              <a:rPr lang="es-CL"/>
              <a:t>Nicolás Oses</a:t>
            </a:r>
          </a:p>
          <a:p>
            <a:pPr algn="l">
              <a:spcAft>
                <a:spcPts val="600"/>
              </a:spcAft>
            </a:pPr>
            <a:r>
              <a:rPr lang="es-CL"/>
              <a:t>Danilo Morales</a:t>
            </a:r>
          </a:p>
          <a:p>
            <a:pPr algn="l">
              <a:spcAft>
                <a:spcPts val="600"/>
              </a:spcAft>
            </a:pPr>
            <a:r>
              <a:rPr lang="es-CL"/>
              <a:t>Docente: Rocío Contreras</a:t>
            </a:r>
          </a:p>
          <a:p>
            <a:pPr algn="l">
              <a:spcAft>
                <a:spcPts val="600"/>
              </a:spcAft>
            </a:pPr>
            <a:r>
              <a:rPr lang="es-CL"/>
              <a:t>Asignatura: Capstone 008D</a:t>
            </a:r>
            <a:endParaRPr lang="es-CL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BCE8A39-72D0-46ED-AB46-91B68881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987575" y="640080"/>
            <a:ext cx="1722021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970E03B3-76EE-4C15-B250-117335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10334" y="4501036"/>
            <a:ext cx="1262853" cy="1723705"/>
          </a:xfrm>
          <a:custGeom>
            <a:avLst/>
            <a:gdLst>
              <a:gd name="connsiteX0" fmla="*/ 1399384 w 1683805"/>
              <a:gd name="connsiteY0" fmla="*/ 0 h 1723705"/>
              <a:gd name="connsiteX1" fmla="*/ 1683805 w 1683805"/>
              <a:gd name="connsiteY1" fmla="*/ 0 h 1723705"/>
              <a:gd name="connsiteX2" fmla="*/ 1683805 w 1683805"/>
              <a:gd name="connsiteY2" fmla="*/ 1723705 h 1723705"/>
              <a:gd name="connsiteX3" fmla="*/ 0 w 1683805"/>
              <a:gd name="connsiteY3" fmla="*/ 1723705 h 1723705"/>
              <a:gd name="connsiteX4" fmla="*/ 0 w 1683805"/>
              <a:gd name="connsiteY4" fmla="*/ 1402480 h 1723705"/>
              <a:gd name="connsiteX5" fmla="*/ 1399384 w 1683805"/>
              <a:gd name="connsiteY5" fmla="*/ 1403247 h 1723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3805" h="1723705">
                <a:moveTo>
                  <a:pt x="1399384" y="0"/>
                </a:moveTo>
                <a:lnTo>
                  <a:pt x="1683805" y="0"/>
                </a:lnTo>
                <a:lnTo>
                  <a:pt x="1683805" y="1723705"/>
                </a:lnTo>
                <a:lnTo>
                  <a:pt x="0" y="1723705"/>
                </a:lnTo>
                <a:lnTo>
                  <a:pt x="0" y="1402480"/>
                </a:lnTo>
                <a:lnTo>
                  <a:pt x="1399384" y="140324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1151E-9787-761F-D8B0-69E63BD1A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A3A7C-F97F-1CAC-96A6-E0B85B4E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s-ES" sz="4000" dirty="0">
                <a:solidFill>
                  <a:schemeClr val="bg2"/>
                </a:solidFill>
              </a:rPr>
              <a:t>Prototipo </a:t>
            </a:r>
            <a:r>
              <a:rPr lang="es-ES" sz="4000" dirty="0" err="1">
                <a:solidFill>
                  <a:schemeClr val="bg2"/>
                </a:solidFill>
              </a:rPr>
              <a:t>MetroSence</a:t>
            </a:r>
            <a:endParaRPr lang="es-ES" sz="4000" dirty="0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9B5DFBA-CE21-2605-72FF-014BD37E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989" y="623755"/>
            <a:ext cx="2800741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3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s-CL" sz="3600">
                <a:solidFill>
                  <a:schemeClr val="bg2"/>
                </a:solidFill>
              </a:rPr>
              <a:t>Conclusiones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540" y="791570"/>
            <a:ext cx="3669231" cy="5262390"/>
          </a:xfrm>
        </p:spPr>
        <p:txBody>
          <a:bodyPr anchor="ctr">
            <a:normAutofit/>
          </a:bodyPr>
          <a:lstStyle/>
          <a:p>
            <a:r>
              <a:rPr lang="es-ES" sz="1600"/>
              <a:t>El proyecto MetroSense combina habilidades técnicas con impacto social. Fortalece competencias en gestión, trabajo en equipo y soluciones inclusivas.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791570"/>
            <a:ext cx="3977639" cy="5262390"/>
          </a:xfrm>
        </p:spPr>
        <p:txBody>
          <a:bodyPr anchor="ctr">
            <a:normAutofit/>
          </a:bodyPr>
          <a:lstStyle/>
          <a:p>
            <a:pPr algn="ctr"/>
            <a:r>
              <a:rPr lang="es-CL" sz="4700" dirty="0">
                <a:solidFill>
                  <a:schemeClr val="bg2"/>
                </a:solidFill>
              </a:rPr>
              <a:t>Introducción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540" y="791570"/>
            <a:ext cx="3669231" cy="5262390"/>
          </a:xfrm>
        </p:spPr>
        <p:txBody>
          <a:bodyPr anchor="ctr">
            <a:normAutofit/>
          </a:bodyPr>
          <a:lstStyle/>
          <a:p>
            <a:r>
              <a:rPr lang="es-ES" sz="1600" dirty="0" err="1"/>
              <a:t>MetroSense</a:t>
            </a:r>
            <a:r>
              <a:rPr lang="es-ES" sz="1600" dirty="0"/>
              <a:t> es una app inclusiva que usa IA, visión computacional, mapas interiores y  para dar autonomía y seguridad a personas con discapacidad visual en el Metro de Santiago.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t>Descripción del Proyecto</a:t>
            </a:r>
          </a:p>
        </p:txBody>
      </p:sp>
      <p:pic>
        <p:nvPicPr>
          <p:cNvPr id="5" name="Picture 4" descr="Vista desenfocada del ferrocarril subterráneo en movimiento">
            <a:extLst>
              <a:ext uri="{FF2B5EF4-FFF2-40B4-BE49-F238E27FC236}">
                <a16:creationId xmlns:a16="http://schemas.microsoft.com/office/drawing/2014/main" id="{F6EC4760-B71C-D108-49F9-7B888D03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01" r="17873" b="-1"/>
          <a:stretch>
            <a:fillRect/>
          </a:stretch>
        </p:blipFill>
        <p:spPr>
          <a:xfrm>
            <a:off x="20" y="10"/>
            <a:ext cx="328013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t>App móvil que combina visión computacional, guías auditivas y planificación de rutas para mejorar la movilidad y seguridad en el Metro de Santiago.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dirty="0" err="1"/>
              <a:t>Competencias</a:t>
            </a:r>
            <a:r>
              <a:rPr dirty="0"/>
              <a:t> del </a:t>
            </a:r>
            <a:r>
              <a:rPr dirty="0" err="1"/>
              <a:t>Perfil</a:t>
            </a:r>
            <a:r>
              <a:rPr dirty="0"/>
              <a:t> de </a:t>
            </a:r>
            <a:r>
              <a:rPr dirty="0" err="1"/>
              <a:t>Egreso</a:t>
            </a:r>
            <a:endParaRPr lang="es-C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8D7A9-4ABD-86B0-7DC3-AA58A34E5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5537"/>
              </p:ext>
            </p:extLst>
          </p:nvPr>
        </p:nvGraphicFramePr>
        <p:xfrm>
          <a:off x="914400" y="2171700"/>
          <a:ext cx="7738782" cy="3998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t>Intereses Profesionales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FD30D-7519-8E65-579E-90A06858B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80470"/>
              </p:ext>
            </p:extLst>
          </p:nvPr>
        </p:nvGraphicFramePr>
        <p:xfrm>
          <a:off x="702609" y="1707776"/>
          <a:ext cx="7738782" cy="415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es-CL" err="1"/>
              <a:t>Factibilidad</a:t>
            </a:r>
            <a:r>
              <a:rPr lang="es-CL"/>
              <a:t>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C37581-9CCA-315F-2DE8-8B2F508EA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607027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s-CL" sz="4700">
                <a:solidFill>
                  <a:schemeClr val="bg2"/>
                </a:solidFill>
              </a:rPr>
              <a:t>Objetivos del Proyecto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540" y="791570"/>
            <a:ext cx="3669231" cy="5262390"/>
          </a:xfrm>
        </p:spPr>
        <p:txBody>
          <a:bodyPr anchor="ctr">
            <a:normAutofit/>
          </a:bodyPr>
          <a:lstStyle/>
          <a:p>
            <a:r>
              <a:rPr lang="es-ES" sz="1600"/>
              <a:t>Desarrollar un prototipo móvil inclusivo que combine visión computacional, navegación guiada y agentes conversacionales para mejorar la autonomía de personas con discapacidad visual.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791570"/>
            <a:ext cx="3014130" cy="5262390"/>
          </a:xfrm>
        </p:spPr>
        <p:txBody>
          <a:bodyPr anchor="ctr">
            <a:normAutofit/>
          </a:bodyPr>
          <a:lstStyle/>
          <a:p>
            <a:pPr algn="r"/>
            <a:r>
              <a:rPr lang="es-ES" sz="4000">
                <a:solidFill>
                  <a:schemeClr val="bg2"/>
                </a:solidFill>
              </a:rPr>
              <a:t>Metodología y Plan de Trabajo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540" y="791570"/>
            <a:ext cx="3669231" cy="5262390"/>
          </a:xfrm>
        </p:spPr>
        <p:txBody>
          <a:bodyPr anchor="ctr">
            <a:normAutofit/>
          </a:bodyPr>
          <a:lstStyle/>
          <a:p>
            <a:r>
              <a:rPr lang="es-ES" sz="1600"/>
              <a:t>Se utiliza SCRUM con sprints de 4 semanas, backlog definido, roles claros y entregas incrementales con validación iterativa.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27F3E-CAC2-16F2-C842-5AE95128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497E2-77F3-A98B-6245-DE41FCEE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1570"/>
            <a:ext cx="3977640" cy="5262390"/>
          </a:xfrm>
        </p:spPr>
        <p:txBody>
          <a:bodyPr anchor="ctr">
            <a:normAutofit/>
          </a:bodyPr>
          <a:lstStyle/>
          <a:p>
            <a:pPr algn="r"/>
            <a:r>
              <a:rPr lang="es-ES" sz="4000" dirty="0">
                <a:solidFill>
                  <a:schemeClr val="bg2"/>
                </a:solidFill>
              </a:rPr>
              <a:t>BPMN, Diagrama de componentes y Modelo de datos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1" name="Imagen 10" descr="Diagrama&#10;&#10;El contenido generado por IA puede ser incorrecto.">
            <a:extLst>
              <a:ext uri="{FF2B5EF4-FFF2-40B4-BE49-F238E27FC236}">
                <a16:creationId xmlns:a16="http://schemas.microsoft.com/office/drawing/2014/main" id="{D68A8839-B222-9A55-62A6-F861F916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12340"/>
            <a:ext cx="4051477" cy="2093297"/>
          </a:xfrm>
          <a:prstGeom prst="rect">
            <a:avLst/>
          </a:prstGeom>
        </p:spPr>
      </p:pic>
      <p:pic>
        <p:nvPicPr>
          <p:cNvPr id="17" name="Imagen 16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02D46934-01DB-2E27-AF28-698F25525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341220" y="1364695"/>
            <a:ext cx="2513036" cy="3554730"/>
          </a:xfrm>
          <a:prstGeom prst="rect">
            <a:avLst/>
          </a:prstGeom>
        </p:spPr>
      </p:pic>
      <p:pic>
        <p:nvPicPr>
          <p:cNvPr id="19" name="Imagen 1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53111C6-DF70-FEDB-F986-EEB26360D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51" y="303946"/>
            <a:ext cx="4820373" cy="136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52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22</TotalTime>
  <Words>241</Words>
  <Application>Microsoft Office PowerPoint</Application>
  <PresentationFormat>Presentación en pantalla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Evaluación Grupal Fase 1 “MetroSense”</vt:lpstr>
      <vt:lpstr>Introducción</vt:lpstr>
      <vt:lpstr>Descripción del Proyecto</vt:lpstr>
      <vt:lpstr>Competencias del Perfil de Egreso</vt:lpstr>
      <vt:lpstr>Intereses Profesionales</vt:lpstr>
      <vt:lpstr>Factibilidad del Proyecto</vt:lpstr>
      <vt:lpstr>Objetivos del Proyecto</vt:lpstr>
      <vt:lpstr>Metodología y Plan de Trabajo</vt:lpstr>
      <vt:lpstr>BPMN, Diagrama de componentes y Modelo de datos </vt:lpstr>
      <vt:lpstr>Prototipo MetroSence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AGUSTIN TOMAS QUEZADA MORALES</cp:lastModifiedBy>
  <cp:revision>2</cp:revision>
  <dcterms:created xsi:type="dcterms:W3CDTF">2013-01-27T09:14:16Z</dcterms:created>
  <dcterms:modified xsi:type="dcterms:W3CDTF">2025-09-08T21:53:25Z</dcterms:modified>
  <cp:category/>
</cp:coreProperties>
</file>