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078-19E3-BC45-92B8-E6CF46BD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888DF-8508-9646-8DD8-BA9F5ED1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BAD8-6132-CF46-B7E4-C843D18C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47CC-8D4E-2843-94D2-680CFBAE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0135-4CA9-E545-916B-C2F278AE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1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D83A-D4BD-3445-8C93-1F301DF3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F8A-70CF-5E42-AC84-2CB73014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9B1A-2484-0843-9991-E6C52E85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3DD-807F-E14F-A61F-3E8652CD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BA96-51B5-3E49-8D5B-75FB877E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20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71C43-A560-1C47-9CE8-E5ECE19C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D798-BBFE-6946-A685-6D40FBECC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4A5E-3F80-A340-936B-44FAD584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BA66-F068-D445-AE68-E00BA25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3A6-E5CA-0742-B2BB-4AFCC1B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EF35-497F-1945-B7C5-18CAE100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CC6C-08CC-EE48-B1E4-9E34D9F3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E0B0-0344-2E46-8DEB-FFEBE4FB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0EEB-E84F-D748-9FCD-EFCA46D5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296A-83A0-5E4D-B07F-D07FF5F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0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7A08-B6BE-BB40-AF74-C87CDDFA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AAE-7631-384A-BF67-B11E36CF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7857-BC9E-EB4F-ADCA-19077EF8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6D3F-58F7-FF4C-840D-088596D0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2B6C-D624-3D4B-AD6E-8F55CCD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53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ED27-D2B4-4944-8C87-C03CB35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FD8-602E-0F48-88F5-DFC5FDBF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0DCE-BD87-3E4A-9D38-04516602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DFED-DB19-5B43-B718-8EF913C8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089C-051F-7842-8890-38BDCE4C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5C4C-254A-A04B-A44A-7909C008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5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6A41-DDC9-7141-948E-62E0C7EB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58632-7647-974B-83EE-6C749C4D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34D1-9D69-4349-A594-B412B21F2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74E8D-F0C7-E547-A0BC-162A8B8A8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582E0-2B28-F447-A251-4E4FC68C0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C37C0-699D-D34B-91FD-6EF26FFA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D0ABC-D5C0-A94D-9E57-F9E89B68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32833-7521-7141-88ED-8EA87F5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3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6330-8EA3-3343-9243-E41B5CD4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54B9-6246-4948-848C-8630A51E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80A74-068D-F442-89F5-B1C9F391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3DF49-1FF9-0C43-B298-BB59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0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146D-8F2B-A24D-823C-BA889F71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3CF1F-499F-2040-8015-9BB5694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28B2B-5EE0-DD41-B8A9-67871AB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9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11D0-7EF3-5A46-933D-804AD4D7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328F-DC9D-CA4E-8658-6C918254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46DD2-F3BD-E34A-BE5A-B9EF4DFA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56C9-3E7E-3B49-A8F8-286B8EE1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717E-D8F1-2A47-B4D9-2B556724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80B0-86EA-2F4D-9E63-F8730629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058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7D62-5A63-8148-A8A7-E77A77C6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82493-4D63-CC45-94D6-D7EE21F7D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C81A9-DC5A-F347-B15F-DFC86AA8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EACD-CD53-DB43-B0D6-88FF5D85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79DB-BA7B-1144-9984-69E116DF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2F32-2D2B-4C4F-B946-E122B7E8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03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4B0C5-B55E-244E-A6A0-0AA9C03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2F76-1AD4-AD4B-A511-CD67867F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415F-6E20-1842-BDD8-DF36537A8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2E9B-016C-674E-9410-A246F71DD8E9}" type="datetimeFigureOut">
              <a:rPr lang="en-DE" smtClean="0"/>
              <a:t>26.08.21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4BCE-CB35-FB47-B57A-B3773D541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360-F57F-1C4E-9B21-6FDC69668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E748-301C-1641-9F01-50AA3337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3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E6F-3129-544D-BDF0-0280A1338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0B59-19CD-6449-9ACC-F97C0B214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89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Weber Thomas, DE-393</dc:creator>
  <cp:lastModifiedBy>Weber Thomas, DE-393</cp:lastModifiedBy>
  <cp:revision>1</cp:revision>
  <dcterms:created xsi:type="dcterms:W3CDTF">2021-08-26T12:48:02Z</dcterms:created>
  <dcterms:modified xsi:type="dcterms:W3CDTF">2021-08-26T12:48:48Z</dcterms:modified>
</cp:coreProperties>
</file>