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7CA30-D43A-6679-0AF7-4B4D09DE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27E03-B923-EA00-5F4F-568012F6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B2009-C62A-1A9C-C063-CDBC8303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4C2D5-3D4C-2155-4D46-7011678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ED9B3-3314-419E-F4B4-48C7824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9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0C237-A1B7-9D3C-4E20-F39E45B0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5C420A-C57E-F0A9-BA01-76000606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C88C3-32AA-19F6-D38E-7848BED9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5B3D9-C846-630C-26D1-88ABA5A4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93745-713C-390D-6503-0136C70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1C4E56-3828-29AB-B87B-253BA2012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DD988-2ED9-2380-A093-29EAA9EE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A1996-8398-8312-ECA8-42AE4443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A3848-693F-945B-EF41-CA15E3D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95774-F4BB-2865-92F7-BC6BBF30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BE53E-D551-B0F9-4494-9C6032BC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20E56-6170-83C6-AF44-F4151A7A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0498E-EF80-FD4C-DFC4-24628981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C6692-83CD-736F-B8D8-B31505B6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74BD6-D5AB-D952-D9F7-16A5B68A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5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306C-A186-5D03-9BF4-BC768171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0EE22C-91E7-B407-C3E6-1A9A7F1B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DE75E-6BCB-297B-BE52-8FF43534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6EF2B-508C-C42A-B4EF-6F37259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A030-0877-395F-3170-D483FEF6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9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2311A-4D3B-D8FA-D08C-A6A04BEF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F97-D678-E3CD-9DD9-10C0C4182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D35A3-CFF2-A046-5340-2A14110A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54AA2-D8FB-B5E7-F194-AC0515F1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81649-62D0-A7B1-0894-AC78985F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DED46-4D68-58B6-6DF6-E86B2F1B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CD03C-6A4C-88B0-5DDE-28DE4D7D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5CAB7F-F0F7-F25E-F058-9229B147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CB0F08-61A8-9447-DC4A-D7C6CD9C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8AE2C1-3345-73C3-AF4B-4DE9DF6C1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D61D7B-FA36-C911-4B9E-F5BA33CC1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2E8A70-128E-A666-ADA6-0839D393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7B387-F312-DFFD-2889-60C9C722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0DE93-7136-A9E1-8486-AB141C25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26B75-8F8C-A641-5030-89035A1A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4A116-C19E-C0F5-B061-89A12703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CBDC4-3D89-DB35-2687-18F39C4E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0336CA-4207-AC7A-F411-900FC8B4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70678E-8FA7-9790-521E-2419B46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0B120D-369B-E664-9804-74B8A243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8CEA24-C8B0-B204-B1A4-A9B706B0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3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E030-A991-5A21-44FF-D7E889C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9155B-EC36-F74A-0D0F-DF1D1B40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41D863-E690-2671-BB05-7CF6C132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1BF27F-6BDE-C0C0-D6C7-2AE5B780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B12B6D-D27D-0228-3317-2ABADE0B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3611E-51EB-3812-FC27-9CDA80C3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EAFDC-F49A-71CB-8078-B494A739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37DADD-B5D7-28DE-B4F9-707CB846A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5A0786-36EC-D114-4B58-DD8F9DEB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97EF7-02C9-8DF9-5BD4-002A8C4B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31E0D-E469-7224-B773-6A056C24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54A92-C8E2-1D83-56AF-025DDA36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6D1A2E-D8AF-C943-EA0E-AC25FFE3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572A3-9FAC-22A0-A929-EC5951DC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1E256-C2EF-4C0C-9F3D-B7EF2B17E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4FCA2-9A87-4ABF-BA83-68A01F0EF261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DCDCC-98A6-7D16-7E4A-D77C0AB4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97EDC-46E3-86C0-7F46-FB99E334E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CFD4F-B6BD-4A8E-B972-439C73893F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laticon.com/de/kostenlose-icons/eye-tracking%22%20title=%22eye%20tracking%20Ic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egende: mit Pfeil nach oben 79">
            <a:extLst>
              <a:ext uri="{FF2B5EF4-FFF2-40B4-BE49-F238E27FC236}">
                <a16:creationId xmlns:a16="http://schemas.microsoft.com/office/drawing/2014/main" id="{CF4DFAEE-6EDF-998A-AFC2-CA441B36989F}"/>
              </a:ext>
            </a:extLst>
          </p:cNvPr>
          <p:cNvSpPr/>
          <p:nvPr/>
        </p:nvSpPr>
        <p:spPr>
          <a:xfrm>
            <a:off x="6902912" y="3049723"/>
            <a:ext cx="1912475" cy="678098"/>
          </a:xfrm>
          <a:prstGeom prst="upArrowCallou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Legende: mit Pfeil nach oben 78">
            <a:extLst>
              <a:ext uri="{FF2B5EF4-FFF2-40B4-BE49-F238E27FC236}">
                <a16:creationId xmlns:a16="http://schemas.microsoft.com/office/drawing/2014/main" id="{0F10CD63-75F2-EF37-A308-4E6D4F09AADC}"/>
              </a:ext>
            </a:extLst>
          </p:cNvPr>
          <p:cNvSpPr/>
          <p:nvPr/>
        </p:nvSpPr>
        <p:spPr>
          <a:xfrm>
            <a:off x="3276597" y="3034027"/>
            <a:ext cx="3067050" cy="717596"/>
          </a:xfrm>
          <a:prstGeom prst="upArrowCallou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Legende: mit Pfeil nach oben 77">
            <a:extLst>
              <a:ext uri="{FF2B5EF4-FFF2-40B4-BE49-F238E27FC236}">
                <a16:creationId xmlns:a16="http://schemas.microsoft.com/office/drawing/2014/main" id="{399D93BE-42D5-05F6-57FE-AAF167FC65FE}"/>
              </a:ext>
            </a:extLst>
          </p:cNvPr>
          <p:cNvSpPr/>
          <p:nvPr/>
        </p:nvSpPr>
        <p:spPr>
          <a:xfrm>
            <a:off x="1061175" y="3034026"/>
            <a:ext cx="1637865" cy="735432"/>
          </a:xfrm>
          <a:prstGeom prst="upArrowCallou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E9FEC5BB-624A-C1C2-806D-A0614E4613E2}"/>
              </a:ext>
            </a:extLst>
          </p:cNvPr>
          <p:cNvSpPr/>
          <p:nvPr/>
        </p:nvSpPr>
        <p:spPr>
          <a:xfrm>
            <a:off x="2134904" y="4797083"/>
            <a:ext cx="2482097" cy="476394"/>
          </a:xfrm>
          <a:prstGeom prst="rightArrow">
            <a:avLst>
              <a:gd name="adj1" fmla="val 71891"/>
              <a:gd name="adj2" fmla="val 5000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9B1F781C-FE19-2D3C-71C3-AD57199760F3}"/>
              </a:ext>
            </a:extLst>
          </p:cNvPr>
          <p:cNvSpPr/>
          <p:nvPr/>
        </p:nvSpPr>
        <p:spPr>
          <a:xfrm>
            <a:off x="2134904" y="4023582"/>
            <a:ext cx="2482097" cy="476394"/>
          </a:xfrm>
          <a:prstGeom prst="rightArrow">
            <a:avLst>
              <a:gd name="adj1" fmla="val 71891"/>
              <a:gd name="adj2" fmla="val 50000"/>
            </a:avLst>
          </a:prstGeom>
          <a:solidFill>
            <a:schemeClr val="accent2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85533C-6D10-8C1F-28C7-080B5D039465}"/>
              </a:ext>
            </a:extLst>
          </p:cNvPr>
          <p:cNvSpPr txBox="1"/>
          <p:nvPr/>
        </p:nvSpPr>
        <p:spPr>
          <a:xfrm>
            <a:off x="10015538" y="6512682"/>
            <a:ext cx="2176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Helvetic"/>
                <a:hlinkClick r:id="rId2"/>
              </a:rPr>
              <a:t>Icons </a:t>
            </a:r>
            <a:r>
              <a:rPr lang="de-DE" sz="1200" dirty="0" err="1">
                <a:latin typeface="Helvetic"/>
                <a:hlinkClick r:id="rId2"/>
              </a:rPr>
              <a:t>by</a:t>
            </a:r>
            <a:r>
              <a:rPr lang="de-DE" sz="1200" dirty="0">
                <a:latin typeface="Helvetic"/>
                <a:hlinkClick r:id="rId2"/>
              </a:rPr>
              <a:t> </a:t>
            </a:r>
            <a:r>
              <a:rPr lang="de-DE" sz="1200" dirty="0" err="1">
                <a:latin typeface="Helvetic"/>
                <a:hlinkClick r:id="rId2"/>
              </a:rPr>
              <a:t>Flaticon</a:t>
            </a:r>
            <a:endParaRPr lang="de-DE" sz="1200" dirty="0">
              <a:latin typeface="Helvetic"/>
            </a:endParaRP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BDEEB2C-D5E2-2884-B2DD-2DF390E4E41C}"/>
              </a:ext>
            </a:extLst>
          </p:cNvPr>
          <p:cNvGrpSpPr/>
          <p:nvPr/>
        </p:nvGrpSpPr>
        <p:grpSpPr>
          <a:xfrm>
            <a:off x="475162" y="493290"/>
            <a:ext cx="9159375" cy="2540736"/>
            <a:chOff x="557212" y="372102"/>
            <a:chExt cx="8515352" cy="2540736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6768558-4778-66A1-2FC6-1110FE7D1683}"/>
                </a:ext>
              </a:extLst>
            </p:cNvPr>
            <p:cNvGrpSpPr/>
            <p:nvPr/>
          </p:nvGrpSpPr>
          <p:grpSpPr>
            <a:xfrm>
              <a:off x="557212" y="400050"/>
              <a:ext cx="8515352" cy="2512788"/>
              <a:chOff x="557212" y="347338"/>
              <a:chExt cx="9629560" cy="30007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C01AC816-7CF4-45A1-5948-25D60C5B022A}"/>
                  </a:ext>
                </a:extLst>
              </p:cNvPr>
              <p:cNvSpPr/>
              <p:nvPr/>
            </p:nvSpPr>
            <p:spPr>
              <a:xfrm>
                <a:off x="557212" y="347338"/>
                <a:ext cx="9363075" cy="30007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82FA6F09-DF90-8894-3B40-2D011738A091}"/>
                  </a:ext>
                </a:extLst>
              </p:cNvPr>
              <p:cNvSpPr/>
              <p:nvPr/>
            </p:nvSpPr>
            <p:spPr>
              <a:xfrm>
                <a:off x="4119562" y="818174"/>
                <a:ext cx="2241372" cy="2025654"/>
              </a:xfrm>
              <a:prstGeom prst="rightArrow">
                <a:avLst>
                  <a:gd name="adj1" fmla="val 71891"/>
                  <a:gd name="adj2" fmla="val 50000"/>
                </a:avLst>
              </a:prstGeom>
              <a:solidFill>
                <a:schemeClr val="bg2">
                  <a:lumMod val="9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E8C54079-93CA-50E7-E426-62F5F269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84000"/>
              </a:blip>
              <a:stretch>
                <a:fillRect/>
              </a:stretch>
            </p:blipFill>
            <p:spPr>
              <a:xfrm>
                <a:off x="6405345" y="818174"/>
                <a:ext cx="3330754" cy="202565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rgbClr val="000000">
                    <a:alpha val="15000"/>
                  </a:srgbClr>
                </a:outerShdw>
              </a:effectLst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518792C6-5219-5A0F-165E-13BF2A76C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855" y="818174"/>
                <a:ext cx="3330754" cy="2025654"/>
              </a:xfrm>
              <a:prstGeom prst="rect">
                <a:avLst/>
              </a:prstGeom>
              <a:effectLst>
                <a:outerShdw blurRad="50800" dist="50800" dir="5400000" sx="1000" sy="1000" algn="ctr" rotWithShape="0">
                  <a:srgbClr val="000000"/>
                </a:outerShdw>
              </a:effectLst>
            </p:spPr>
          </p:pic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07AEDC03-7839-EFEE-D142-85983477E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4793" y="1633537"/>
                <a:ext cx="447232" cy="557637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073B4B5-9BAC-0C69-A626-A6AFA77D3684}"/>
                  </a:ext>
                </a:extLst>
              </p:cNvPr>
              <p:cNvSpPr txBox="1"/>
              <p:nvPr/>
            </p:nvSpPr>
            <p:spPr>
              <a:xfrm>
                <a:off x="964321" y="2914234"/>
                <a:ext cx="2953543" cy="40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Helvetic"/>
                  </a:rPr>
                  <a:t>VIDEO BASED STIMULI</a:t>
                </a: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1841770D-CC0D-9909-B162-DF34BB229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2271" y="1366799"/>
                <a:ext cx="1185863" cy="118586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E354B46-5F38-40BE-3E9D-D2BBBCFC0CF5}"/>
                  </a:ext>
                </a:extLst>
              </p:cNvPr>
              <p:cNvSpPr txBox="1"/>
              <p:nvPr/>
            </p:nvSpPr>
            <p:spPr>
              <a:xfrm>
                <a:off x="4075151" y="1147308"/>
                <a:ext cx="1800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latin typeface="Helvetic"/>
                  </a:rPr>
                  <a:t>EYE-TRACKING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C814BB95-73DC-D735-7FA2-72B61155151A}"/>
                  </a:ext>
                </a:extLst>
              </p:cNvPr>
              <p:cNvSpPr/>
              <p:nvPr/>
            </p:nvSpPr>
            <p:spPr>
              <a:xfrm>
                <a:off x="7703300" y="923924"/>
                <a:ext cx="781494" cy="70961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C8E908D-E338-1A22-E146-4103E00A2679}"/>
                  </a:ext>
                </a:extLst>
              </p:cNvPr>
              <p:cNvSpPr/>
              <p:nvPr/>
            </p:nvSpPr>
            <p:spPr>
              <a:xfrm>
                <a:off x="8484793" y="2191174"/>
                <a:ext cx="1020940" cy="6526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CCEA826-5CE1-48DE-1CD8-16AF6C6BEF0A}"/>
                  </a:ext>
                </a:extLst>
              </p:cNvPr>
              <p:cNvSpPr txBox="1"/>
              <p:nvPr/>
            </p:nvSpPr>
            <p:spPr>
              <a:xfrm>
                <a:off x="6091066" y="2914234"/>
                <a:ext cx="4095706" cy="404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chemeClr val="accent1"/>
                    </a:solidFill>
                    <a:latin typeface="Helvetic"/>
                  </a:rPr>
                  <a:t>REACTIVE JOINT ATTENTION (RJA)</a:t>
                </a:r>
              </a:p>
            </p:txBody>
          </p: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C0698CE9-E1ED-DBC8-3147-19BF7DE09F27}"/>
                </a:ext>
              </a:extLst>
            </p:cNvPr>
            <p:cNvSpPr txBox="1"/>
            <p:nvPr/>
          </p:nvSpPr>
          <p:spPr>
            <a:xfrm>
              <a:off x="3683684" y="37210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latin typeface="Helvetic"/>
                </a:rPr>
                <a:t>ASSESSMENT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AAF5D146-70E6-912A-6DC5-2ABA6231A465}"/>
              </a:ext>
            </a:extLst>
          </p:cNvPr>
          <p:cNvSpPr txBox="1"/>
          <p:nvPr/>
        </p:nvSpPr>
        <p:spPr>
          <a:xfrm>
            <a:off x="1061175" y="3353001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BASELINE (BL)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80DA30D-BDC7-F67B-1627-0110CD8FF63C}"/>
              </a:ext>
            </a:extLst>
          </p:cNvPr>
          <p:cNvSpPr txBox="1"/>
          <p:nvPr/>
        </p:nvSpPr>
        <p:spPr>
          <a:xfrm>
            <a:off x="3276597" y="3341802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END-OF-INTERVENTION (ET)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389D98D-3A0F-E761-030D-A8BDF2F59F4D}"/>
              </a:ext>
            </a:extLst>
          </p:cNvPr>
          <p:cNvSpPr txBox="1"/>
          <p:nvPr/>
        </p:nvSpPr>
        <p:spPr>
          <a:xfrm>
            <a:off x="6902912" y="3328902"/>
            <a:ext cx="19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FOLLOW-UP (FU)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10504C9-E60E-BEEE-AF80-400E9D8B5F7E}"/>
              </a:ext>
            </a:extLst>
          </p:cNvPr>
          <p:cNvSpPr txBox="1"/>
          <p:nvPr/>
        </p:nvSpPr>
        <p:spPr>
          <a:xfrm>
            <a:off x="2091670" y="4077113"/>
            <a:ext cx="25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EARLY INTERVENTION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A822AA8-6F00-A496-610A-FCD831360613}"/>
              </a:ext>
            </a:extLst>
          </p:cNvPr>
          <p:cNvSpPr txBox="1"/>
          <p:nvPr/>
        </p:nvSpPr>
        <p:spPr>
          <a:xfrm>
            <a:off x="2091670" y="4843398"/>
            <a:ext cx="256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TREATMENT AS USUAL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FF69A26F-2A6D-BC37-BA81-3FB46C86E6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6257" y="3955549"/>
            <a:ext cx="600076" cy="6000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BE489D7-41EA-FA19-3840-B31707B1C42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3400" y="4749456"/>
            <a:ext cx="600076" cy="600076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46E3CCD8-D105-F9CC-0FDD-582B7B7D5A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8163" y="5497423"/>
            <a:ext cx="600076" cy="600076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02756450-9E3D-C5BC-043B-1E4420E8D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4125" y="3959431"/>
            <a:ext cx="600076" cy="600076"/>
          </a:xfrm>
          <a:prstGeom prst="rect">
            <a:avLst/>
          </a:prstGeom>
        </p:spPr>
      </p:pic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06446D15-4DF8-F105-0D03-96D4F2C8CE0A}"/>
              </a:ext>
            </a:extLst>
          </p:cNvPr>
          <p:cNvSpPr/>
          <p:nvPr/>
        </p:nvSpPr>
        <p:spPr>
          <a:xfrm>
            <a:off x="5142777" y="4023582"/>
            <a:ext cx="2482097" cy="476394"/>
          </a:xfrm>
          <a:prstGeom prst="rightArrow">
            <a:avLst>
              <a:gd name="adj1" fmla="val 71891"/>
              <a:gd name="adj2" fmla="val 50000"/>
            </a:avLst>
          </a:prstGeom>
          <a:solidFill>
            <a:schemeClr val="accent2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155ADBC1-B679-8770-F5AC-40E86537DC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5938" y="3990387"/>
            <a:ext cx="600076" cy="600076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1B1F9BB9-5641-D4B8-0754-4F4F9650B96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50322" y="4749456"/>
            <a:ext cx="600076" cy="600076"/>
          </a:xfrm>
          <a:prstGeom prst="rect">
            <a:avLst/>
          </a:prstGeom>
        </p:spPr>
      </p:pic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1B9B6202-F83B-1684-4752-22631E747DB1}"/>
              </a:ext>
            </a:extLst>
          </p:cNvPr>
          <p:cNvSpPr/>
          <p:nvPr/>
        </p:nvSpPr>
        <p:spPr>
          <a:xfrm>
            <a:off x="5142778" y="4804897"/>
            <a:ext cx="2482097" cy="476394"/>
          </a:xfrm>
          <a:prstGeom prst="rightArrow">
            <a:avLst>
              <a:gd name="adj1" fmla="val 71891"/>
              <a:gd name="adj2" fmla="val 5000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B42D15E9-9733-C544-E43B-AA3173B980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5938" y="4764486"/>
            <a:ext cx="600076" cy="600076"/>
          </a:xfrm>
          <a:prstGeom prst="rect">
            <a:avLst/>
          </a:prstGeom>
        </p:spPr>
      </p:pic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14B2855E-24F6-A679-0577-888B04C4006C}"/>
              </a:ext>
            </a:extLst>
          </p:cNvPr>
          <p:cNvSpPr/>
          <p:nvPr/>
        </p:nvSpPr>
        <p:spPr>
          <a:xfrm>
            <a:off x="2144428" y="5583412"/>
            <a:ext cx="5517713" cy="476394"/>
          </a:xfrm>
          <a:prstGeom prst="rightArrow">
            <a:avLst>
              <a:gd name="adj1" fmla="val 71891"/>
              <a:gd name="adj2" fmla="val 5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CF995B3-756F-92BD-8F49-814E2E7362C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3182" y="5543001"/>
            <a:ext cx="600076" cy="600076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8ABAD02-AF53-18A5-E526-6DF5A677CC2C}"/>
              </a:ext>
            </a:extLst>
          </p:cNvPr>
          <p:cNvSpPr txBox="1"/>
          <p:nvPr/>
        </p:nvSpPr>
        <p:spPr>
          <a:xfrm>
            <a:off x="1509831" y="61997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0 </a:t>
            </a:r>
            <a:r>
              <a:rPr lang="de-DE" b="1" dirty="0" err="1"/>
              <a:t>months</a:t>
            </a:r>
            <a:endParaRPr lang="de-DE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90A1435-EAAE-76C1-32CB-B325DC1D7676}"/>
              </a:ext>
            </a:extLst>
          </p:cNvPr>
          <p:cNvSpPr txBox="1"/>
          <p:nvPr/>
        </p:nvSpPr>
        <p:spPr>
          <a:xfrm>
            <a:off x="4111086" y="621258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+12 </a:t>
            </a:r>
            <a:r>
              <a:rPr lang="de-DE" b="1" dirty="0" err="1"/>
              <a:t>months</a:t>
            </a:r>
            <a:endParaRPr lang="de-DE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5C3617F9-F418-606D-FC3D-310E4A5DD3F3}"/>
              </a:ext>
            </a:extLst>
          </p:cNvPr>
          <p:cNvSpPr txBox="1"/>
          <p:nvPr/>
        </p:nvSpPr>
        <p:spPr>
          <a:xfrm>
            <a:off x="7180143" y="619972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+36 </a:t>
            </a:r>
            <a:r>
              <a:rPr lang="de-DE" b="1" dirty="0" err="1"/>
              <a:t>months</a:t>
            </a:r>
            <a:endParaRPr lang="de-DE" b="1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DFF56C5-D4E0-84BF-5AE7-37F11288A564}"/>
              </a:ext>
            </a:extLst>
          </p:cNvPr>
          <p:cNvSpPr txBox="1"/>
          <p:nvPr/>
        </p:nvSpPr>
        <p:spPr>
          <a:xfrm>
            <a:off x="9763240" y="3333242"/>
            <a:ext cx="16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RJA FINDINGS</a:t>
            </a:r>
          </a:p>
        </p:txBody>
      </p:sp>
      <p:sp>
        <p:nvSpPr>
          <p:cNvPr id="83" name="Pfeil: nach oben gebogen 82">
            <a:extLst>
              <a:ext uri="{FF2B5EF4-FFF2-40B4-BE49-F238E27FC236}">
                <a16:creationId xmlns:a16="http://schemas.microsoft.com/office/drawing/2014/main" id="{27ED2AB1-944D-93E4-ECB8-CD7E1AB80685}"/>
              </a:ext>
            </a:extLst>
          </p:cNvPr>
          <p:cNvSpPr/>
          <p:nvPr/>
        </p:nvSpPr>
        <p:spPr>
          <a:xfrm flipV="1">
            <a:off x="9423307" y="1433509"/>
            <a:ext cx="1497106" cy="1874357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76A9B33-BBB3-CEBF-1F81-4C2910DD5F33}"/>
              </a:ext>
            </a:extLst>
          </p:cNvPr>
          <p:cNvSpPr txBox="1"/>
          <p:nvPr/>
        </p:nvSpPr>
        <p:spPr>
          <a:xfrm>
            <a:off x="511814" y="408587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AUTISTIC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1952970-F822-6362-966D-9E8E91DDF4FD}"/>
              </a:ext>
            </a:extLst>
          </p:cNvPr>
          <p:cNvSpPr txBox="1"/>
          <p:nvPr/>
        </p:nvSpPr>
        <p:spPr>
          <a:xfrm>
            <a:off x="514238" y="4879858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AUTISTIC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D83D3B-4868-11D4-EFEE-8FE794DBB9B7}"/>
              </a:ext>
            </a:extLst>
          </p:cNvPr>
          <p:cNvSpPr txBox="1"/>
          <p:nvPr/>
        </p:nvSpPr>
        <p:spPr>
          <a:xfrm>
            <a:off x="511814" y="5483433"/>
            <a:ext cx="114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NON-</a:t>
            </a:r>
          </a:p>
          <a:p>
            <a:r>
              <a:rPr lang="de-DE" b="1" dirty="0">
                <a:solidFill>
                  <a:schemeClr val="accent1"/>
                </a:solidFill>
              </a:rPr>
              <a:t>AUTISTIC</a:t>
            </a:r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4FD16028-170E-B702-1415-566BCDE7A05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23777" y="3993476"/>
            <a:ext cx="600076" cy="600076"/>
          </a:xfrm>
          <a:prstGeom prst="rect">
            <a:avLst/>
          </a:prstGeom>
        </p:spPr>
      </p:pic>
      <p:sp>
        <p:nvSpPr>
          <p:cNvPr id="89" name="Pfeil: nach unten 88">
            <a:extLst>
              <a:ext uri="{FF2B5EF4-FFF2-40B4-BE49-F238E27FC236}">
                <a16:creationId xmlns:a16="http://schemas.microsoft.com/office/drawing/2014/main" id="{99263B79-FD20-347F-6A12-47FEF163FA26}"/>
              </a:ext>
            </a:extLst>
          </p:cNvPr>
          <p:cNvSpPr/>
          <p:nvPr/>
        </p:nvSpPr>
        <p:spPr>
          <a:xfrm rot="10800000">
            <a:off x="10348302" y="4091292"/>
            <a:ext cx="401486" cy="4165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065D32E-03DE-F274-5F1E-35641BD87535}"/>
              </a:ext>
            </a:extLst>
          </p:cNvPr>
          <p:cNvSpPr txBox="1"/>
          <p:nvPr/>
        </p:nvSpPr>
        <p:spPr>
          <a:xfrm>
            <a:off x="9108950" y="399371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ET :</a:t>
            </a:r>
          </a:p>
          <a:p>
            <a:r>
              <a:rPr lang="de-DE" b="1" dirty="0"/>
              <a:t>FU: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75F543A7-0E63-863D-1A14-AFE4CF6EE211}"/>
              </a:ext>
            </a:extLst>
          </p:cNvPr>
          <p:cNvSpPr txBox="1"/>
          <p:nvPr/>
        </p:nvSpPr>
        <p:spPr>
          <a:xfrm>
            <a:off x="9115361" y="4718233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ET:</a:t>
            </a:r>
          </a:p>
          <a:p>
            <a:r>
              <a:rPr lang="de-DE" b="1" dirty="0"/>
              <a:t>FU: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0A40668-61C1-A4AB-7E8D-05BDBCD3B50B}"/>
              </a:ext>
            </a:extLst>
          </p:cNvPr>
          <p:cNvSpPr txBox="1"/>
          <p:nvPr/>
        </p:nvSpPr>
        <p:spPr>
          <a:xfrm>
            <a:off x="9135919" y="5399154"/>
            <a:ext cx="537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BL:</a:t>
            </a:r>
          </a:p>
          <a:p>
            <a:r>
              <a:rPr lang="de-DE" b="1" dirty="0"/>
              <a:t>ET:</a:t>
            </a:r>
          </a:p>
          <a:p>
            <a:r>
              <a:rPr lang="de-DE" b="1" dirty="0"/>
              <a:t>FU:</a:t>
            </a: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0843547A-2AA4-1390-7623-6F1947FE17D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2207" y="5531338"/>
            <a:ext cx="600076" cy="600076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3FF8760A-B128-8B1F-0EA3-8E7757A28593}"/>
              </a:ext>
            </a:extLst>
          </p:cNvPr>
          <p:cNvSpPr txBox="1"/>
          <p:nvPr/>
        </p:nvSpPr>
        <p:spPr>
          <a:xfrm>
            <a:off x="10326183" y="55362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Helvetic"/>
              </a:rPr>
              <a:t>&gt;</a:t>
            </a:r>
            <a:endParaRPr lang="de-DE" b="1" dirty="0">
              <a:latin typeface="Helvetic"/>
            </a:endParaRP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606B63D6-3999-17E8-0366-4F81FC9F3B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82334" y="5543003"/>
            <a:ext cx="600076" cy="600076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53187C44-3867-492D-1C5B-996C6A1572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13463" y="5543003"/>
            <a:ext cx="600076" cy="600076"/>
          </a:xfrm>
          <a:prstGeom prst="rect">
            <a:avLst/>
          </a:prstGeom>
        </p:spPr>
      </p:pic>
      <p:sp>
        <p:nvSpPr>
          <p:cNvPr id="100" name="Rechteck 99">
            <a:extLst>
              <a:ext uri="{FF2B5EF4-FFF2-40B4-BE49-F238E27FC236}">
                <a16:creationId xmlns:a16="http://schemas.microsoft.com/office/drawing/2014/main" id="{0B92CBCD-904F-5CC6-C8BB-6C27A8B45FC2}"/>
              </a:ext>
            </a:extLst>
          </p:cNvPr>
          <p:cNvSpPr/>
          <p:nvPr/>
        </p:nvSpPr>
        <p:spPr>
          <a:xfrm>
            <a:off x="9067796" y="3871603"/>
            <a:ext cx="2852738" cy="25127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8F917ECD-9D23-039B-DA2F-1EB384B10269}"/>
              </a:ext>
            </a:extLst>
          </p:cNvPr>
          <p:cNvSpPr/>
          <p:nvPr/>
        </p:nvSpPr>
        <p:spPr>
          <a:xfrm rot="16200000">
            <a:off x="10410452" y="4849121"/>
            <a:ext cx="393984" cy="4165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" name="Grafik 102">
            <a:extLst>
              <a:ext uri="{FF2B5EF4-FFF2-40B4-BE49-F238E27FC236}">
                <a16:creationId xmlns:a16="http://schemas.microsoft.com/office/drawing/2014/main" id="{47203A9B-F5C0-29A4-1113-861E0E18A9A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9425" y="4758318"/>
            <a:ext cx="600076" cy="6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Bast</dc:creator>
  <cp:lastModifiedBy>Nico Bast</cp:lastModifiedBy>
  <cp:revision>3</cp:revision>
  <dcterms:created xsi:type="dcterms:W3CDTF">2024-06-27T11:24:18Z</dcterms:created>
  <dcterms:modified xsi:type="dcterms:W3CDTF">2024-06-27T14:07:20Z</dcterms:modified>
</cp:coreProperties>
</file>