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39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5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55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0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36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92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5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82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7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88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43DC-35C2-4B65-8842-E7AC7BE72911}" type="datetimeFigureOut">
              <a:rPr lang="en-GB" smtClean="0"/>
              <a:t>11/06/2021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6405-2C0A-4D68-BA81-38D4E9CF871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38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73" y="1454330"/>
            <a:ext cx="2562498" cy="51249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3" r="7291"/>
          <a:stretch/>
        </p:blipFill>
        <p:spPr>
          <a:xfrm>
            <a:off x="4538894" y="567700"/>
            <a:ext cx="1948989" cy="15602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83" r="10891"/>
          <a:stretch/>
        </p:blipFill>
        <p:spPr>
          <a:xfrm>
            <a:off x="6854294" y="554532"/>
            <a:ext cx="1889118" cy="1573401"/>
          </a:xfrm>
          <a:prstGeom prst="rect">
            <a:avLst/>
          </a:prstGeom>
        </p:spPr>
      </p:pic>
      <p:sp>
        <p:nvSpPr>
          <p:cNvPr id="11" name="Forme libre 10"/>
          <p:cNvSpPr/>
          <p:nvPr/>
        </p:nvSpPr>
        <p:spPr>
          <a:xfrm>
            <a:off x="6548846" y="1402080"/>
            <a:ext cx="181384" cy="1132114"/>
          </a:xfrm>
          <a:custGeom>
            <a:avLst/>
            <a:gdLst>
              <a:gd name="connsiteX0" fmla="*/ 165463 w 181384"/>
              <a:gd name="connsiteY0" fmla="*/ 1132114 h 1132114"/>
              <a:gd name="connsiteX1" fmla="*/ 165463 w 181384"/>
              <a:gd name="connsiteY1" fmla="*/ 435429 h 1132114"/>
              <a:gd name="connsiteX2" fmla="*/ 0 w 181384"/>
              <a:gd name="connsiteY2" fmla="*/ 0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384" h="1132114">
                <a:moveTo>
                  <a:pt x="165463" y="1132114"/>
                </a:moveTo>
                <a:cubicBezTo>
                  <a:pt x="179251" y="878114"/>
                  <a:pt x="193040" y="624115"/>
                  <a:pt x="165463" y="435429"/>
                </a:cubicBezTo>
                <a:cubicBezTo>
                  <a:pt x="137886" y="246743"/>
                  <a:pt x="68943" y="123371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orme libre 11"/>
          <p:cNvSpPr/>
          <p:nvPr/>
        </p:nvSpPr>
        <p:spPr>
          <a:xfrm flipH="1">
            <a:off x="7162805" y="1406430"/>
            <a:ext cx="181384" cy="1132114"/>
          </a:xfrm>
          <a:custGeom>
            <a:avLst/>
            <a:gdLst>
              <a:gd name="connsiteX0" fmla="*/ 165463 w 181384"/>
              <a:gd name="connsiteY0" fmla="*/ 1132114 h 1132114"/>
              <a:gd name="connsiteX1" fmla="*/ 165463 w 181384"/>
              <a:gd name="connsiteY1" fmla="*/ 435429 h 1132114"/>
              <a:gd name="connsiteX2" fmla="*/ 0 w 181384"/>
              <a:gd name="connsiteY2" fmla="*/ 0 h 113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384" h="1132114">
                <a:moveTo>
                  <a:pt x="165463" y="1132114"/>
                </a:moveTo>
                <a:cubicBezTo>
                  <a:pt x="179251" y="878114"/>
                  <a:pt x="193040" y="624115"/>
                  <a:pt x="165463" y="435429"/>
                </a:cubicBezTo>
                <a:cubicBezTo>
                  <a:pt x="137886" y="246743"/>
                  <a:pt x="68943" y="123371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68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BEZ, Sete IRD, 04 99 57 32 19</dc:creator>
  <cp:lastModifiedBy>Nicolas BEZ, Sete IRD, 04 99 57 32 19</cp:lastModifiedBy>
  <cp:revision>1</cp:revision>
  <dcterms:created xsi:type="dcterms:W3CDTF">2021-06-11T12:29:58Z</dcterms:created>
  <dcterms:modified xsi:type="dcterms:W3CDTF">2021-06-11T12:31:06Z</dcterms:modified>
</cp:coreProperties>
</file>