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2BC"/>
    <a:srgbClr val="88B47F"/>
    <a:srgbClr val="FF7176"/>
    <a:srgbClr val="FFD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5" autoAdjust="0"/>
    <p:restoredTop sz="94660"/>
  </p:normalViewPr>
  <p:slideViewPr>
    <p:cSldViewPr snapToGrid="0">
      <p:cViewPr>
        <p:scale>
          <a:sx n="50" d="100"/>
          <a:sy n="50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74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6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49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16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0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3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7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0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7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4AE2-9747-4404-9AEB-B34586E20ED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FCC3-89C1-428A-B948-CFEFCD071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0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3" b="15402"/>
          <a:stretch/>
        </p:blipFill>
        <p:spPr>
          <a:xfrm>
            <a:off x="-5870" y="-9525"/>
            <a:ext cx="12203740" cy="68770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6667" l="2616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841" y="-9525"/>
            <a:ext cx="12107028" cy="68770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007735" y="890958"/>
            <a:ext cx="539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餅草 蓬</a:t>
            </a:r>
            <a:endParaRPr kumimoji="1" lang="ja-JP" altLang="en-US" sz="36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65214" y="1939429"/>
            <a:ext cx="163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髪：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65214" y="2541624"/>
            <a:ext cx="163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目</a:t>
            </a:r>
            <a:r>
              <a:rPr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：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75321" y="1977806"/>
            <a:ext cx="446467" cy="446467"/>
          </a:xfrm>
          <a:prstGeom prst="rect">
            <a:avLst/>
          </a:prstGeom>
          <a:solidFill>
            <a:srgbClr val="88B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76336" y="1970207"/>
            <a:ext cx="285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RGB(136,180,127)</a:t>
            </a:r>
            <a:endParaRPr kumimoji="1" lang="ja-JP" altLang="en-US" sz="2400" dirty="0">
              <a:latin typeface="源ノ角ゴシック JP" panose="020B0500000000000000" pitchFamily="34" charset="-128"/>
              <a:ea typeface="源ノ角ゴシック JP" panose="020B0500000000000000" pitchFamily="34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75321" y="2580001"/>
            <a:ext cx="446467" cy="446467"/>
          </a:xfrm>
          <a:prstGeom prst="rect">
            <a:avLst/>
          </a:prstGeom>
          <a:solidFill>
            <a:srgbClr val="759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76336" y="2572402"/>
            <a:ext cx="312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RGB(117,146,188)</a:t>
            </a:r>
            <a:endParaRPr kumimoji="1" lang="ja-JP" altLang="en-US" sz="2400" dirty="0">
              <a:latin typeface="源ノ角ゴシック JP" panose="020B0500000000000000" pitchFamily="34" charset="-128"/>
              <a:ea typeface="源ノ角ゴシック JP" panose="020B0500000000000000" pitchFamily="34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6511" y="539985"/>
            <a:ext cx="2340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smtClean="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#03</a:t>
            </a:r>
            <a:endParaRPr kumimoji="1" lang="ja-JP" altLang="en-US" sz="7200" dirty="0">
              <a:solidFill>
                <a:schemeClr val="tx1">
                  <a:lumMod val="50000"/>
                  <a:lumOff val="50000"/>
                  <a:alpha val="50000"/>
                </a:schemeClr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34500" y="1970207"/>
            <a:ext cx="170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#88b47f</a:t>
            </a:r>
            <a:endParaRPr lang="ja-JP" altLang="en-US" sz="2400" dirty="0">
              <a:latin typeface="源ノ角ゴシック JP" panose="020B0500000000000000" pitchFamily="34" charset="-128"/>
              <a:ea typeface="源ノ角ゴシック JP" panose="020B0500000000000000" pitchFamily="3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34499" y="2572402"/>
            <a:ext cx="17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#7592bc</a:t>
            </a:r>
            <a:endParaRPr lang="ja-JP" altLang="en-US" sz="2400" dirty="0">
              <a:latin typeface="源ノ角ゴシック JP" panose="020B0500000000000000" pitchFamily="34" charset="-128"/>
              <a:ea typeface="源ノ角ゴシック JP" panose="020B0500000000000000" pitchFamily="34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89" y="1300767"/>
            <a:ext cx="3040228" cy="52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3" b="15402"/>
          <a:stretch/>
        </p:blipFill>
        <p:spPr>
          <a:xfrm>
            <a:off x="-5870" y="-9525"/>
            <a:ext cx="12203740" cy="68770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6667" l="2616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841" y="-9525"/>
            <a:ext cx="12107028" cy="68770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2" y="858631"/>
            <a:ext cx="5715000" cy="5715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007735" y="890958"/>
            <a:ext cx="539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花蜂 蜜黄</a:t>
            </a:r>
            <a:endParaRPr kumimoji="1" lang="ja-JP" altLang="en-US" sz="36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65214" y="1939429"/>
            <a:ext cx="163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髪：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65214" y="2541624"/>
            <a:ext cx="163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目</a:t>
            </a:r>
            <a:r>
              <a:rPr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：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75321" y="1977806"/>
            <a:ext cx="446467" cy="446467"/>
          </a:xfrm>
          <a:prstGeom prst="rect">
            <a:avLst/>
          </a:prstGeom>
          <a:solidFill>
            <a:srgbClr val="FFD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76336" y="1970207"/>
            <a:ext cx="265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RGB(255,213,71)</a:t>
            </a:r>
            <a:endParaRPr kumimoji="1" lang="ja-JP" altLang="en-US" sz="2400" dirty="0">
              <a:latin typeface="源ノ角ゴシック JP" panose="020B0500000000000000" pitchFamily="34" charset="-128"/>
              <a:ea typeface="源ノ角ゴシック JP" panose="020B0500000000000000" pitchFamily="34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75321" y="2580001"/>
            <a:ext cx="446467" cy="446467"/>
          </a:xfrm>
          <a:prstGeom prst="rect">
            <a:avLst/>
          </a:prstGeom>
          <a:solidFill>
            <a:srgbClr val="FF7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76336" y="2572402"/>
            <a:ext cx="312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RGB(255,113,118)</a:t>
            </a:r>
            <a:endParaRPr kumimoji="1" lang="ja-JP" altLang="en-US" sz="2400" dirty="0">
              <a:latin typeface="源ノ角ゴシック JP" panose="020B0500000000000000" pitchFamily="34" charset="-128"/>
              <a:ea typeface="源ノ角ゴシック JP" panose="020B0500000000000000" pitchFamily="34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6511" y="539985"/>
            <a:ext cx="2340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smtClean="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#05</a:t>
            </a:r>
            <a:endParaRPr kumimoji="1" lang="ja-JP" altLang="en-US" sz="7200" dirty="0">
              <a:solidFill>
                <a:schemeClr val="tx1">
                  <a:lumMod val="50000"/>
                  <a:lumOff val="50000"/>
                  <a:alpha val="50000"/>
                </a:schemeClr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34500" y="1970207"/>
            <a:ext cx="13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#ffd54a</a:t>
            </a:r>
            <a:endParaRPr lang="ja-JP" altLang="en-US" sz="2400" dirty="0">
              <a:latin typeface="源ノ角ゴシック JP" panose="020B0500000000000000" pitchFamily="34" charset="-128"/>
              <a:ea typeface="源ノ角ゴシック JP" panose="020B0500000000000000" pitchFamily="3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34500" y="2572402"/>
            <a:ext cx="13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#ff7176</a:t>
            </a:r>
            <a:endParaRPr lang="ja-JP" altLang="en-US" sz="2400" dirty="0">
              <a:latin typeface="源ノ角ゴシック JP" panose="020B0500000000000000" pitchFamily="34" charset="-128"/>
              <a:ea typeface="源ノ角ゴシック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3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コーポレートやわ明 Medium</vt:lpstr>
      <vt:lpstr>源ノ角ゴシック JP</vt:lpstr>
      <vt:lpstr>源界明朝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ShuheiMatsumura</dc:creator>
  <cp:lastModifiedBy>ShuheiMatsumura</cp:lastModifiedBy>
  <cp:revision>4</cp:revision>
  <dcterms:created xsi:type="dcterms:W3CDTF">2021-10-03T07:15:21Z</dcterms:created>
  <dcterms:modified xsi:type="dcterms:W3CDTF">2021-10-03T07:34:48Z</dcterms:modified>
</cp:coreProperties>
</file>