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439400" cy="7559675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>
        <p:scale>
          <a:sx n="66" d="100"/>
          <a:sy n="66" d="100"/>
        </p:scale>
        <p:origin x="230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4925" y="1237197"/>
            <a:ext cx="782955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0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70695" y="402483"/>
            <a:ext cx="2250996" cy="64064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7709" y="402483"/>
            <a:ext cx="6622494" cy="64064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5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35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7710" y="2012414"/>
            <a:ext cx="4436745" cy="479654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84947" y="2012414"/>
            <a:ext cx="4436745" cy="479654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2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402484"/>
            <a:ext cx="9003983" cy="14611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4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35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8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17710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7710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17710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58AE-7E7B-4A38-949A-C2534A72436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72827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BC99-04C1-43E7-9755-BB7C99BB57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8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1108" y="190507"/>
            <a:ext cx="2340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>
                    <a:lumMod val="75000"/>
                    <a:alpha val="50000"/>
                  </a:schemeClr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#03</a:t>
            </a:r>
            <a:endParaRPr kumimoji="1" lang="ja-JP" altLang="en-US" sz="4000" dirty="0">
              <a:solidFill>
                <a:schemeClr val="bg1">
                  <a:lumMod val="75000"/>
                  <a:alpha val="50000"/>
                </a:schemeClr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375173"/>
            <a:ext cx="275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コーポレートやわ明 Medium" panose="02000600000000000000" pitchFamily="2" charset="-128"/>
                <a:ea typeface="コーポレートやわ明 Medium" panose="02000600000000000000" pitchFamily="2" charset="-128"/>
              </a:rPr>
              <a:t>餅草 蓬</a:t>
            </a:r>
            <a:endParaRPr kumimoji="1" lang="ja-JP" altLang="en-US" sz="2800" dirty="0">
              <a:latin typeface="コーポレートやわ明 Medium" panose="02000600000000000000" pitchFamily="2" charset="-128"/>
              <a:ea typeface="コーポレートやわ明 Medium" panose="02000600000000000000" pitchFamily="2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82382" y="956059"/>
            <a:ext cx="1469376" cy="1701795"/>
            <a:chOff x="578500" y="1083059"/>
            <a:chExt cx="1469376" cy="1701795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01. 通常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53106" y="956059"/>
            <a:ext cx="1469376" cy="1701795"/>
            <a:chOff x="2293000" y="1083059"/>
            <a:chExt cx="1469376" cy="170179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聞き顔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3623830" y="956059"/>
            <a:ext cx="1469376" cy="1701795"/>
            <a:chOff x="2293000" y="1083059"/>
            <a:chExt cx="1469376" cy="1701795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5294554" y="956059"/>
            <a:ext cx="1469376" cy="1701795"/>
            <a:chOff x="2293000" y="1083059"/>
            <a:chExt cx="1469376" cy="170179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04</a:t>
              </a:r>
              <a:r>
                <a:rPr lang="en-US" altLang="ja-JP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6965278" y="956059"/>
            <a:ext cx="1469376" cy="1701795"/>
            <a:chOff x="2293000" y="1083059"/>
            <a:chExt cx="1469376" cy="170179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8636000" y="956059"/>
            <a:ext cx="1469376" cy="1701795"/>
            <a:chOff x="2293000" y="1083059"/>
            <a:chExt cx="1469376" cy="1701795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笑顔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2382" y="2899159"/>
            <a:ext cx="1469376" cy="1701795"/>
            <a:chOff x="578500" y="1083059"/>
            <a:chExt cx="1469376" cy="1701795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30" name="テキスト ボックス 29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953106" y="2899159"/>
            <a:ext cx="1469376" cy="1701795"/>
            <a:chOff x="2293000" y="1083059"/>
            <a:chExt cx="1469376" cy="1701795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623830" y="2899159"/>
            <a:ext cx="1469376" cy="1701795"/>
            <a:chOff x="2293000" y="1083059"/>
            <a:chExt cx="1469376" cy="170179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6" name="テキスト ボックス 35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09.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3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294554" y="2899159"/>
            <a:ext cx="1469376" cy="1701795"/>
            <a:chOff x="2293000" y="1083059"/>
            <a:chExt cx="1469376" cy="1701795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39" name="テキスト ボックス 3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10.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不安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965278" y="2899159"/>
            <a:ext cx="1469376" cy="1701795"/>
            <a:chOff x="2293000" y="1083059"/>
            <a:chExt cx="1469376" cy="1701795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2" name="テキスト ボックス 4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11.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636000" y="2899159"/>
            <a:ext cx="1469376" cy="1701795"/>
            <a:chOff x="2293000" y="1083059"/>
            <a:chExt cx="1469376" cy="1701795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12.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2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282382" y="4891622"/>
            <a:ext cx="1469376" cy="1701795"/>
            <a:chOff x="578500" y="1083059"/>
            <a:chExt cx="1469376" cy="1701795"/>
          </a:xfrm>
        </p:grpSpPr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41" y="1083059"/>
              <a:ext cx="1265334" cy="1265334"/>
            </a:xfrm>
            <a:prstGeom prst="rect">
              <a:avLst/>
            </a:prstGeom>
          </p:spPr>
        </p:pic>
        <p:sp>
          <p:nvSpPr>
            <p:cNvPr id="66" name="テキスト ボックス 65"/>
            <p:cNvSpPr txBox="1"/>
            <p:nvPr/>
          </p:nvSpPr>
          <p:spPr>
            <a:xfrm>
              <a:off x="5785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13.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怒り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(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大</a:t>
              </a:r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)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1953106" y="4891622"/>
            <a:ext cx="1469376" cy="1701795"/>
            <a:chOff x="2293000" y="1083059"/>
            <a:chExt cx="1469376" cy="1701795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69" name="テキスト ボックス 68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14. </a:t>
              </a:r>
              <a:r>
                <a:rPr lang="ja-JP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衝撃</a:t>
              </a:r>
              <a:endParaRPr lang="ja-JP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源柔ゴシックX Bold" panose="020B0602020203020207" pitchFamily="50" charset="-128"/>
                <a:ea typeface="源柔ゴシックX Bold" panose="020B0602020203020207" pitchFamily="50" charset="-128"/>
                <a:cs typeface="源柔ゴシックX Bold" panose="020B0602020203020207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3623830" y="4891622"/>
            <a:ext cx="1469376" cy="1701795"/>
            <a:chOff x="2293000" y="1083059"/>
            <a:chExt cx="1469376" cy="1701795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2" name="テキスト ボックス 71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15.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鬱</a:t>
              </a: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5294554" y="4891622"/>
            <a:ext cx="1469376" cy="1701795"/>
            <a:chOff x="2293000" y="1083059"/>
            <a:chExt cx="1469376" cy="1701795"/>
          </a:xfrm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5" name="テキスト ボックス 74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16.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965278" y="4891622"/>
            <a:ext cx="1469376" cy="1701795"/>
            <a:chOff x="2293000" y="1083059"/>
            <a:chExt cx="1469376" cy="1701795"/>
          </a:xfrm>
        </p:grpSpPr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78" name="テキスト ボックス 77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17.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grpSp>
        <p:nvGrpSpPr>
          <p:cNvPr id="79" name="グループ化 78"/>
          <p:cNvGrpSpPr/>
          <p:nvPr/>
        </p:nvGrpSpPr>
        <p:grpSpPr>
          <a:xfrm>
            <a:off x="8636000" y="4891622"/>
            <a:ext cx="1469376" cy="1701795"/>
            <a:chOff x="2293000" y="1083059"/>
            <a:chExt cx="1469376" cy="1701795"/>
          </a:xfrm>
        </p:grpSpPr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841" y="1083059"/>
              <a:ext cx="1265334" cy="1265334"/>
            </a:xfrm>
            <a:prstGeom prst="rect">
              <a:avLst/>
            </a:prstGeom>
          </p:spPr>
        </p:pic>
        <p:sp>
          <p:nvSpPr>
            <p:cNvPr id="81" name="テキスト ボックス 80"/>
            <p:cNvSpPr txBox="1"/>
            <p:nvPr/>
          </p:nvSpPr>
          <p:spPr>
            <a:xfrm>
              <a:off x="2293000" y="2533059"/>
              <a:ext cx="1469376" cy="251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18. </a:t>
              </a:r>
              <a:r>
                <a:rPr lang="ja-JP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源柔ゴシックX Bold" panose="020B0602020203020207" pitchFamily="50" charset="-128"/>
                  <a:ea typeface="源柔ゴシックX Bold" panose="020B0602020203020207" pitchFamily="50" charset="-128"/>
                  <a:cs typeface="源柔ゴシックX Bold" panose="020B0602020203020207" pitchFamily="50" charset="-128"/>
                </a:rPr>
                <a:t>固有</a:t>
              </a: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56" y="6866983"/>
            <a:ext cx="2207819" cy="5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ユーザー設定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コーポレートやわ明 Medium</vt:lpstr>
      <vt:lpstr>源界明朝</vt:lpstr>
      <vt:lpstr>源柔ゴシックX Bold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ShuheiMatsumura</dc:creator>
  <cp:lastModifiedBy>ShuheiMatsumura</cp:lastModifiedBy>
  <cp:revision>4</cp:revision>
  <cp:lastPrinted>2021-10-03T10:48:12Z</cp:lastPrinted>
  <dcterms:created xsi:type="dcterms:W3CDTF">2021-10-03T10:38:46Z</dcterms:created>
  <dcterms:modified xsi:type="dcterms:W3CDTF">2021-10-03T10:56:29Z</dcterms:modified>
</cp:coreProperties>
</file>