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0439400" cy="7559675"/>
  <p:notesSz cx="6888163" cy="10020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04925" y="1237197"/>
            <a:ext cx="782955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04925" y="3970580"/>
            <a:ext cx="782955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70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8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470695" y="402483"/>
            <a:ext cx="2250996" cy="640647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17709" y="402483"/>
            <a:ext cx="6622494" cy="640647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35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8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2272" y="1884671"/>
            <a:ext cx="9003983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12272" y="5059035"/>
            <a:ext cx="9003983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35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17710" y="2012414"/>
            <a:ext cx="4436745" cy="479654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84947" y="2012414"/>
            <a:ext cx="4436745" cy="479654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42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9069" y="402484"/>
            <a:ext cx="9003983" cy="146118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19070" y="1853171"/>
            <a:ext cx="44163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19070" y="2761381"/>
            <a:ext cx="4416355" cy="406157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284947" y="1853171"/>
            <a:ext cx="44381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284947" y="2761381"/>
            <a:ext cx="4438105" cy="406157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34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54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35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38105" y="1088455"/>
            <a:ext cx="528494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8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438105" y="1088455"/>
            <a:ext cx="528494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9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17710" y="402484"/>
            <a:ext cx="90039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17710" y="2012414"/>
            <a:ext cx="900398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17710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58AE-7E7B-4A38-949A-C2534A72436B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58051" y="7006700"/>
            <a:ext cx="35232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72827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88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41108" y="190507"/>
            <a:ext cx="2340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>
                    <a:lumMod val="75000"/>
                    <a:alpha val="50000"/>
                  </a:schemeClr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#03</a:t>
            </a:r>
            <a:endParaRPr kumimoji="1" lang="ja-JP" altLang="en-US" sz="4000" dirty="0">
              <a:solidFill>
                <a:schemeClr val="bg1">
                  <a:lumMod val="75000"/>
                  <a:alpha val="50000"/>
                </a:schemeClr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600" y="375173"/>
            <a:ext cx="275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コーポレートやわ明 Medium" panose="02000600000000000000" pitchFamily="2" charset="-128"/>
                <a:ea typeface="コーポレートやわ明 Medium" panose="02000600000000000000" pitchFamily="2" charset="-128"/>
              </a:rPr>
              <a:t>餅草 蓬</a:t>
            </a:r>
            <a:endParaRPr kumimoji="1" lang="ja-JP" altLang="en-US" sz="2800" dirty="0">
              <a:latin typeface="コーポレートやわ明 Medium" panose="02000600000000000000" pitchFamily="2" charset="-128"/>
              <a:ea typeface="コーポレートやわ明 Medium" panose="02000600000000000000" pitchFamily="2" charset="-128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282382" y="956059"/>
            <a:ext cx="1469376" cy="1701795"/>
            <a:chOff x="578500" y="1083059"/>
            <a:chExt cx="1469376" cy="1701795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41" y="1083059"/>
              <a:ext cx="1265334" cy="1265334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5785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01. 通常</a:t>
              </a: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53106" y="956059"/>
            <a:ext cx="1469376" cy="1701795"/>
            <a:chOff x="2293000" y="1083059"/>
            <a:chExt cx="1469376" cy="1701795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02.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聞き顔</a:t>
              </a: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3623830" y="956059"/>
            <a:ext cx="1469376" cy="1701795"/>
            <a:chOff x="2293000" y="1083059"/>
            <a:chExt cx="1469376" cy="1701795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03.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5294554" y="956059"/>
            <a:ext cx="1469376" cy="1701795"/>
            <a:chOff x="2293000" y="1083059"/>
            <a:chExt cx="1469376" cy="1701795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21" name="テキスト ボックス 20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04</a:t>
              </a:r>
              <a:r>
                <a:rPr lang="en-US" altLang="ja-JP" sz="1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2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6965278" y="956059"/>
            <a:ext cx="1469376" cy="1701795"/>
            <a:chOff x="2293000" y="1083059"/>
            <a:chExt cx="1469376" cy="1701795"/>
          </a:xfrm>
        </p:grpSpPr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24" name="テキスト ボックス 23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05.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3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8636000" y="956059"/>
            <a:ext cx="1469376" cy="1701795"/>
            <a:chOff x="2293000" y="1083059"/>
            <a:chExt cx="1469376" cy="1701795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27" name="テキスト ボックス 26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06.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(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大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)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282382" y="2899159"/>
            <a:ext cx="1469376" cy="1701795"/>
            <a:chOff x="578500" y="1083059"/>
            <a:chExt cx="1469376" cy="1701795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41" y="1083059"/>
              <a:ext cx="1265334" cy="1265334"/>
            </a:xfrm>
            <a:prstGeom prst="rect">
              <a:avLst/>
            </a:prstGeom>
          </p:spPr>
        </p:pic>
        <p:sp>
          <p:nvSpPr>
            <p:cNvPr id="30" name="テキスト ボックス 29"/>
            <p:cNvSpPr txBox="1"/>
            <p:nvPr/>
          </p:nvSpPr>
          <p:spPr>
            <a:xfrm>
              <a:off x="5785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07.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1953106" y="2899159"/>
            <a:ext cx="1469376" cy="1701795"/>
            <a:chOff x="2293000" y="1083059"/>
            <a:chExt cx="1469376" cy="1701795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08.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2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623830" y="2899159"/>
            <a:ext cx="1469376" cy="1701795"/>
            <a:chOff x="2293000" y="1083059"/>
            <a:chExt cx="1469376" cy="1701795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36" name="テキスト ボックス 35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09.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3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5294554" y="2899159"/>
            <a:ext cx="1469376" cy="1701795"/>
            <a:chOff x="2293000" y="1083059"/>
            <a:chExt cx="1469376" cy="1701795"/>
          </a:xfrm>
        </p:grpSpPr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39" name="テキスト ボックス 38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10.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(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大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)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6965278" y="2899159"/>
            <a:ext cx="1469376" cy="1701795"/>
            <a:chOff x="2293000" y="1083059"/>
            <a:chExt cx="1469376" cy="1701795"/>
          </a:xfrm>
        </p:grpSpPr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42" name="テキスト ボックス 41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11.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怒り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8636000" y="2899159"/>
            <a:ext cx="1469376" cy="1701795"/>
            <a:chOff x="2293000" y="1083059"/>
            <a:chExt cx="1469376" cy="1701795"/>
          </a:xfrm>
        </p:grpSpPr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45" name="テキスト ボックス 44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12.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怒り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2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282382" y="4891622"/>
            <a:ext cx="1469376" cy="1701795"/>
            <a:chOff x="578500" y="1083059"/>
            <a:chExt cx="1469376" cy="1701795"/>
          </a:xfrm>
        </p:grpSpPr>
        <p:pic>
          <p:nvPicPr>
            <p:cNvPr id="65" name="図 6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41" y="1083059"/>
              <a:ext cx="1265334" cy="1265334"/>
            </a:xfrm>
            <a:prstGeom prst="rect">
              <a:avLst/>
            </a:prstGeom>
          </p:spPr>
        </p:pic>
        <p:sp>
          <p:nvSpPr>
            <p:cNvPr id="66" name="テキスト ボックス 65"/>
            <p:cNvSpPr txBox="1"/>
            <p:nvPr/>
          </p:nvSpPr>
          <p:spPr>
            <a:xfrm>
              <a:off x="5785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13.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怒り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(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大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)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1953106" y="4891622"/>
            <a:ext cx="1469376" cy="1701795"/>
            <a:chOff x="2293000" y="1083059"/>
            <a:chExt cx="1469376" cy="1701795"/>
          </a:xfrm>
        </p:grpSpPr>
        <p:pic>
          <p:nvPicPr>
            <p:cNvPr id="68" name="図 6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69" name="テキスト ボックス 68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14. </a:t>
              </a:r>
              <a:r>
                <a:rPr lang="ja-JP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衝撃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3623830" y="4891622"/>
            <a:ext cx="1469376" cy="1701795"/>
            <a:chOff x="2293000" y="1083059"/>
            <a:chExt cx="1469376" cy="1701795"/>
          </a:xfrm>
        </p:grpSpPr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72" name="テキスト ボックス 71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15.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鬱</a:t>
              </a:r>
            </a:p>
          </p:txBody>
        </p:sp>
      </p:grpSp>
      <p:grpSp>
        <p:nvGrpSpPr>
          <p:cNvPr id="73" name="グループ化 72"/>
          <p:cNvGrpSpPr/>
          <p:nvPr/>
        </p:nvGrpSpPr>
        <p:grpSpPr>
          <a:xfrm>
            <a:off x="5294554" y="4891622"/>
            <a:ext cx="1469376" cy="1701795"/>
            <a:chOff x="2293000" y="1083059"/>
            <a:chExt cx="1469376" cy="1701795"/>
          </a:xfrm>
        </p:grpSpPr>
        <p:pic>
          <p:nvPicPr>
            <p:cNvPr id="74" name="図 7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75" name="テキスト ボックス 74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16.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固有</a:t>
              </a:r>
            </a:p>
          </p:txBody>
        </p:sp>
      </p:grpSp>
      <p:grpSp>
        <p:nvGrpSpPr>
          <p:cNvPr id="76" name="グループ化 75"/>
          <p:cNvGrpSpPr/>
          <p:nvPr/>
        </p:nvGrpSpPr>
        <p:grpSpPr>
          <a:xfrm>
            <a:off x="6965278" y="4891622"/>
            <a:ext cx="1469376" cy="1701795"/>
            <a:chOff x="2293000" y="1083059"/>
            <a:chExt cx="1469376" cy="1701795"/>
          </a:xfrm>
        </p:grpSpPr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78" name="テキスト ボックス 77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17.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固有</a:t>
              </a:r>
            </a:p>
          </p:txBody>
        </p:sp>
      </p:grpSp>
      <p:grpSp>
        <p:nvGrpSpPr>
          <p:cNvPr id="79" name="グループ化 78"/>
          <p:cNvGrpSpPr/>
          <p:nvPr/>
        </p:nvGrpSpPr>
        <p:grpSpPr>
          <a:xfrm>
            <a:off x="8636000" y="4891622"/>
            <a:ext cx="1469376" cy="1701795"/>
            <a:chOff x="2293000" y="1083059"/>
            <a:chExt cx="1469376" cy="1701795"/>
          </a:xfrm>
        </p:grpSpPr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81" name="テキスト ボックス 80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18.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固有</a:t>
              </a:r>
            </a:p>
          </p:txBody>
        </p: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56" y="6866983"/>
            <a:ext cx="2207819" cy="50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0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41108" y="190507"/>
            <a:ext cx="2340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>
                    <a:lumMod val="75000"/>
                    <a:alpha val="50000"/>
                  </a:schemeClr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#0</a:t>
            </a:r>
            <a:r>
              <a:rPr kumimoji="1" lang="ja-JP" altLang="en-US" sz="4000" dirty="0" smtClean="0">
                <a:solidFill>
                  <a:schemeClr val="bg1">
                    <a:lumMod val="75000"/>
                    <a:alpha val="50000"/>
                  </a:schemeClr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４</a:t>
            </a:r>
            <a:endParaRPr kumimoji="1" lang="ja-JP" altLang="en-US" sz="4000" dirty="0">
              <a:solidFill>
                <a:schemeClr val="bg1">
                  <a:lumMod val="75000"/>
                  <a:alpha val="50000"/>
                </a:schemeClr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600" y="375173"/>
            <a:ext cx="275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コーポレートやわ明 Medium" panose="02000600000000000000" pitchFamily="2" charset="-128"/>
                <a:ea typeface="コーポレートやわ明 Medium" panose="02000600000000000000" pitchFamily="2" charset="-128"/>
              </a:rPr>
              <a:t>熊綿 雨優</a:t>
            </a:r>
            <a:endParaRPr kumimoji="1" lang="ja-JP" altLang="en-US" sz="2800" dirty="0">
              <a:latin typeface="コーポレートやわ明 Medium" panose="02000600000000000000" pitchFamily="2" charset="-128"/>
              <a:ea typeface="コーポレートやわ明 Medium" panose="02000600000000000000" pitchFamily="2" charset="-128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282382" y="956059"/>
            <a:ext cx="1469376" cy="1701795"/>
            <a:chOff x="578500" y="1083059"/>
            <a:chExt cx="1469376" cy="1701795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41" y="1083059"/>
              <a:ext cx="1265334" cy="1265334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5785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01. 通常</a:t>
              </a: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53106" y="956059"/>
            <a:ext cx="1469376" cy="1701795"/>
            <a:chOff x="2293000" y="1083059"/>
            <a:chExt cx="1469376" cy="1701795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02.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聞き顔</a:t>
              </a: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3623830" y="956059"/>
            <a:ext cx="1469376" cy="1701795"/>
            <a:chOff x="2293000" y="1083059"/>
            <a:chExt cx="1469376" cy="1701795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03.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5294554" y="956059"/>
            <a:ext cx="1469376" cy="1701795"/>
            <a:chOff x="2293000" y="1083059"/>
            <a:chExt cx="1469376" cy="1701795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21" name="テキスト ボックス 20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04</a:t>
              </a:r>
              <a:r>
                <a:rPr lang="en-US" altLang="ja-JP" sz="1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2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6965278" y="956059"/>
            <a:ext cx="1469376" cy="1701795"/>
            <a:chOff x="2293000" y="1083059"/>
            <a:chExt cx="1469376" cy="1701795"/>
          </a:xfrm>
        </p:grpSpPr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24" name="テキスト ボックス 23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05.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3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8636000" y="956059"/>
            <a:ext cx="1469376" cy="1701795"/>
            <a:chOff x="2293000" y="1083059"/>
            <a:chExt cx="1469376" cy="1701795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27" name="テキスト ボックス 26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06.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(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大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)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282382" y="2899159"/>
            <a:ext cx="1469376" cy="1701795"/>
            <a:chOff x="578500" y="1083059"/>
            <a:chExt cx="1469376" cy="1701795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41" y="1083059"/>
              <a:ext cx="1265334" cy="1265334"/>
            </a:xfrm>
            <a:prstGeom prst="rect">
              <a:avLst/>
            </a:prstGeom>
          </p:spPr>
        </p:pic>
        <p:sp>
          <p:nvSpPr>
            <p:cNvPr id="30" name="テキスト ボックス 29"/>
            <p:cNvSpPr txBox="1"/>
            <p:nvPr/>
          </p:nvSpPr>
          <p:spPr>
            <a:xfrm>
              <a:off x="5785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07.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1953106" y="2899159"/>
            <a:ext cx="1469376" cy="1701795"/>
            <a:chOff x="2293000" y="1083059"/>
            <a:chExt cx="1469376" cy="1701795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08.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2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623830" y="2899159"/>
            <a:ext cx="1469376" cy="1701795"/>
            <a:chOff x="2293000" y="1083059"/>
            <a:chExt cx="1469376" cy="1701795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36" name="テキスト ボックス 35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09.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3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5294554" y="2899159"/>
            <a:ext cx="1469376" cy="1701795"/>
            <a:chOff x="2293000" y="1083059"/>
            <a:chExt cx="1469376" cy="1701795"/>
          </a:xfrm>
        </p:grpSpPr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39" name="テキスト ボックス 38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10.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(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大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)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6965278" y="2899159"/>
            <a:ext cx="1469376" cy="1701795"/>
            <a:chOff x="2293000" y="1083059"/>
            <a:chExt cx="1469376" cy="1701795"/>
          </a:xfrm>
        </p:grpSpPr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42" name="テキスト ボックス 41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11.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怒り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8636000" y="2899159"/>
            <a:ext cx="1469376" cy="1701795"/>
            <a:chOff x="2293000" y="1083059"/>
            <a:chExt cx="1469376" cy="1701795"/>
          </a:xfrm>
        </p:grpSpPr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45" name="テキスト ボックス 44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12.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怒り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2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282382" y="4891622"/>
            <a:ext cx="1469376" cy="1701795"/>
            <a:chOff x="578500" y="1083059"/>
            <a:chExt cx="1469376" cy="1701795"/>
          </a:xfrm>
        </p:grpSpPr>
        <p:pic>
          <p:nvPicPr>
            <p:cNvPr id="65" name="図 6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41" y="1083059"/>
              <a:ext cx="1265334" cy="1265334"/>
            </a:xfrm>
            <a:prstGeom prst="rect">
              <a:avLst/>
            </a:prstGeom>
          </p:spPr>
        </p:pic>
        <p:sp>
          <p:nvSpPr>
            <p:cNvPr id="66" name="テキスト ボックス 65"/>
            <p:cNvSpPr txBox="1"/>
            <p:nvPr/>
          </p:nvSpPr>
          <p:spPr>
            <a:xfrm>
              <a:off x="5785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13.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怒り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(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大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)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1953106" y="4891622"/>
            <a:ext cx="1469376" cy="1701795"/>
            <a:chOff x="2293000" y="1083059"/>
            <a:chExt cx="1469376" cy="1701795"/>
          </a:xfrm>
        </p:grpSpPr>
        <p:pic>
          <p:nvPicPr>
            <p:cNvPr id="68" name="図 6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69" name="テキスト ボックス 68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14. </a:t>
              </a:r>
              <a:r>
                <a:rPr lang="ja-JP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衝撃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3623830" y="4891622"/>
            <a:ext cx="1469376" cy="1701795"/>
            <a:chOff x="2293000" y="1083059"/>
            <a:chExt cx="1469376" cy="1701795"/>
          </a:xfrm>
        </p:grpSpPr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72" name="テキスト ボックス 71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15.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鬱</a:t>
              </a:r>
            </a:p>
          </p:txBody>
        </p:sp>
      </p:grpSp>
      <p:grpSp>
        <p:nvGrpSpPr>
          <p:cNvPr id="73" name="グループ化 72"/>
          <p:cNvGrpSpPr/>
          <p:nvPr/>
        </p:nvGrpSpPr>
        <p:grpSpPr>
          <a:xfrm>
            <a:off x="5294554" y="4891622"/>
            <a:ext cx="1469376" cy="1701795"/>
            <a:chOff x="2293000" y="1083059"/>
            <a:chExt cx="1469376" cy="1701795"/>
          </a:xfrm>
        </p:grpSpPr>
        <p:pic>
          <p:nvPicPr>
            <p:cNvPr id="74" name="図 7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75" name="テキスト ボックス 74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16.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固有</a:t>
              </a:r>
            </a:p>
          </p:txBody>
        </p:sp>
      </p:grpSp>
      <p:grpSp>
        <p:nvGrpSpPr>
          <p:cNvPr id="76" name="グループ化 75"/>
          <p:cNvGrpSpPr/>
          <p:nvPr/>
        </p:nvGrpSpPr>
        <p:grpSpPr>
          <a:xfrm>
            <a:off x="6965278" y="4891622"/>
            <a:ext cx="1469376" cy="1701795"/>
            <a:chOff x="2293000" y="1083059"/>
            <a:chExt cx="1469376" cy="1701795"/>
          </a:xfrm>
        </p:grpSpPr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78" name="テキスト ボックス 77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17.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固有</a:t>
              </a:r>
            </a:p>
          </p:txBody>
        </p:sp>
      </p:grpSp>
      <p:grpSp>
        <p:nvGrpSpPr>
          <p:cNvPr id="79" name="グループ化 78"/>
          <p:cNvGrpSpPr/>
          <p:nvPr/>
        </p:nvGrpSpPr>
        <p:grpSpPr>
          <a:xfrm>
            <a:off x="8636000" y="4891622"/>
            <a:ext cx="1469376" cy="1701795"/>
            <a:chOff x="2293000" y="1083059"/>
            <a:chExt cx="1469376" cy="1701795"/>
          </a:xfrm>
        </p:grpSpPr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81" name="テキスト ボックス 80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18.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固有</a:t>
              </a:r>
            </a:p>
          </p:txBody>
        </p: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56" y="6866983"/>
            <a:ext cx="2207819" cy="50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3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41108" y="190507"/>
            <a:ext cx="2340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>
                    <a:lumMod val="75000"/>
                    <a:alpha val="50000"/>
                  </a:schemeClr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#</a:t>
            </a:r>
            <a:r>
              <a:rPr kumimoji="1" lang="en-US" altLang="ja-JP" sz="4000" dirty="0" smtClean="0">
                <a:solidFill>
                  <a:schemeClr val="bg1">
                    <a:lumMod val="75000"/>
                    <a:alpha val="50000"/>
                  </a:schemeClr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0</a:t>
            </a:r>
            <a:r>
              <a:rPr lang="en-US" altLang="ja-JP" sz="4000" dirty="0">
                <a:solidFill>
                  <a:schemeClr val="bg1">
                    <a:lumMod val="75000"/>
                    <a:alpha val="50000"/>
                  </a:schemeClr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5</a:t>
            </a:r>
            <a:endParaRPr kumimoji="1" lang="ja-JP" altLang="en-US" sz="4000" dirty="0">
              <a:solidFill>
                <a:schemeClr val="bg1">
                  <a:lumMod val="75000"/>
                  <a:alpha val="50000"/>
                </a:schemeClr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600" y="375173"/>
            <a:ext cx="275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コーポレートやわ明 Medium" panose="02000600000000000000" pitchFamily="2" charset="-128"/>
                <a:ea typeface="コーポレートやわ明 Medium" panose="02000600000000000000" pitchFamily="2" charset="-128"/>
              </a:rPr>
              <a:t>花蜂 蜜黄</a:t>
            </a:r>
            <a:endParaRPr kumimoji="1" lang="ja-JP" altLang="en-US" sz="2800" dirty="0">
              <a:latin typeface="コーポレートやわ明 Medium" panose="02000600000000000000" pitchFamily="2" charset="-128"/>
              <a:ea typeface="コーポレートやわ明 Medium" panose="02000600000000000000" pitchFamily="2" charset="-128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282382" y="956059"/>
            <a:ext cx="1469376" cy="1701795"/>
            <a:chOff x="578500" y="1083059"/>
            <a:chExt cx="1469376" cy="1701795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41" y="1083059"/>
              <a:ext cx="1265334" cy="1265334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5785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01. 通常</a:t>
              </a: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53106" y="956059"/>
            <a:ext cx="1469376" cy="1701795"/>
            <a:chOff x="2293000" y="1083059"/>
            <a:chExt cx="1469376" cy="1701795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02.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聞き顔</a:t>
              </a: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3623830" y="956059"/>
            <a:ext cx="1469376" cy="1701795"/>
            <a:chOff x="2293000" y="1083059"/>
            <a:chExt cx="1469376" cy="1701795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03.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5294554" y="956059"/>
            <a:ext cx="1469376" cy="1701795"/>
            <a:chOff x="2293000" y="1083059"/>
            <a:chExt cx="1469376" cy="1701795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21" name="テキスト ボックス 20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04</a:t>
              </a:r>
              <a:r>
                <a:rPr lang="en-US" altLang="ja-JP" sz="1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2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6965278" y="956059"/>
            <a:ext cx="1469376" cy="1701795"/>
            <a:chOff x="2293000" y="1083059"/>
            <a:chExt cx="1469376" cy="1701795"/>
          </a:xfrm>
        </p:grpSpPr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24" name="テキスト ボックス 23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05.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3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8636000" y="956059"/>
            <a:ext cx="1469376" cy="1701795"/>
            <a:chOff x="2293000" y="1083059"/>
            <a:chExt cx="1469376" cy="1701795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27" name="テキスト ボックス 26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06.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(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大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)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282382" y="2899159"/>
            <a:ext cx="1469376" cy="1701795"/>
            <a:chOff x="578500" y="1083059"/>
            <a:chExt cx="1469376" cy="1701795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41" y="1083059"/>
              <a:ext cx="1265334" cy="1265334"/>
            </a:xfrm>
            <a:prstGeom prst="rect">
              <a:avLst/>
            </a:prstGeom>
          </p:spPr>
        </p:pic>
        <p:sp>
          <p:nvSpPr>
            <p:cNvPr id="30" name="テキスト ボックス 29"/>
            <p:cNvSpPr txBox="1"/>
            <p:nvPr/>
          </p:nvSpPr>
          <p:spPr>
            <a:xfrm>
              <a:off x="5785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07.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1953106" y="2899159"/>
            <a:ext cx="1469376" cy="1701795"/>
            <a:chOff x="2293000" y="1083059"/>
            <a:chExt cx="1469376" cy="1701795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08.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2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623830" y="2899159"/>
            <a:ext cx="1469376" cy="1701795"/>
            <a:chOff x="2293000" y="1083059"/>
            <a:chExt cx="1469376" cy="1701795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36" name="テキスト ボックス 35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09.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3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5294554" y="2899159"/>
            <a:ext cx="1469376" cy="1701795"/>
            <a:chOff x="2293000" y="1083059"/>
            <a:chExt cx="1469376" cy="1701795"/>
          </a:xfrm>
        </p:grpSpPr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39" name="テキスト ボックス 38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10.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(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大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)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6965278" y="2899159"/>
            <a:ext cx="1469376" cy="1701795"/>
            <a:chOff x="2293000" y="1083059"/>
            <a:chExt cx="1469376" cy="1701795"/>
          </a:xfrm>
        </p:grpSpPr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42" name="テキスト ボックス 41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11.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怒り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8636000" y="2899159"/>
            <a:ext cx="1469376" cy="1701795"/>
            <a:chOff x="2293000" y="1083059"/>
            <a:chExt cx="1469376" cy="1701795"/>
          </a:xfrm>
        </p:grpSpPr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45" name="テキスト ボックス 44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12.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怒り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2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282382" y="4891622"/>
            <a:ext cx="1469376" cy="1701795"/>
            <a:chOff x="578500" y="1083059"/>
            <a:chExt cx="1469376" cy="1701795"/>
          </a:xfrm>
        </p:grpSpPr>
        <p:pic>
          <p:nvPicPr>
            <p:cNvPr id="65" name="図 6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41" y="1083059"/>
              <a:ext cx="1265334" cy="1265334"/>
            </a:xfrm>
            <a:prstGeom prst="rect">
              <a:avLst/>
            </a:prstGeom>
          </p:spPr>
        </p:pic>
        <p:sp>
          <p:nvSpPr>
            <p:cNvPr id="66" name="テキスト ボックス 65"/>
            <p:cNvSpPr txBox="1"/>
            <p:nvPr/>
          </p:nvSpPr>
          <p:spPr>
            <a:xfrm>
              <a:off x="5785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13.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怒り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(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大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)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1953106" y="4891622"/>
            <a:ext cx="1469376" cy="1701795"/>
            <a:chOff x="2293000" y="1083059"/>
            <a:chExt cx="1469376" cy="1701795"/>
          </a:xfrm>
        </p:grpSpPr>
        <p:pic>
          <p:nvPicPr>
            <p:cNvPr id="68" name="図 6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69" name="テキスト ボックス 68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14. </a:t>
              </a:r>
              <a:r>
                <a:rPr lang="ja-JP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衝撃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3623830" y="4891622"/>
            <a:ext cx="1469376" cy="1701795"/>
            <a:chOff x="2293000" y="1083059"/>
            <a:chExt cx="1469376" cy="1701795"/>
          </a:xfrm>
        </p:grpSpPr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72" name="テキスト ボックス 71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15.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鬱</a:t>
              </a:r>
            </a:p>
          </p:txBody>
        </p:sp>
      </p:grpSp>
      <p:grpSp>
        <p:nvGrpSpPr>
          <p:cNvPr id="73" name="グループ化 72"/>
          <p:cNvGrpSpPr/>
          <p:nvPr/>
        </p:nvGrpSpPr>
        <p:grpSpPr>
          <a:xfrm>
            <a:off x="5294554" y="4891622"/>
            <a:ext cx="1469376" cy="1701795"/>
            <a:chOff x="2293000" y="1083059"/>
            <a:chExt cx="1469376" cy="1701795"/>
          </a:xfrm>
        </p:grpSpPr>
        <p:pic>
          <p:nvPicPr>
            <p:cNvPr id="74" name="図 7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75" name="テキスト ボックス 74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16.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固有</a:t>
              </a:r>
            </a:p>
          </p:txBody>
        </p:sp>
      </p:grpSp>
      <p:grpSp>
        <p:nvGrpSpPr>
          <p:cNvPr id="76" name="グループ化 75"/>
          <p:cNvGrpSpPr/>
          <p:nvPr/>
        </p:nvGrpSpPr>
        <p:grpSpPr>
          <a:xfrm>
            <a:off x="6965278" y="4891622"/>
            <a:ext cx="1469376" cy="1701795"/>
            <a:chOff x="2293000" y="1083059"/>
            <a:chExt cx="1469376" cy="1701795"/>
          </a:xfrm>
        </p:grpSpPr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78" name="テキスト ボックス 77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17.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固有</a:t>
              </a:r>
            </a:p>
          </p:txBody>
        </p:sp>
      </p:grpSp>
      <p:grpSp>
        <p:nvGrpSpPr>
          <p:cNvPr id="79" name="グループ化 78"/>
          <p:cNvGrpSpPr/>
          <p:nvPr/>
        </p:nvGrpSpPr>
        <p:grpSpPr>
          <a:xfrm>
            <a:off x="8636000" y="4891622"/>
            <a:ext cx="1469376" cy="1701795"/>
            <a:chOff x="2293000" y="1083059"/>
            <a:chExt cx="1469376" cy="1701795"/>
          </a:xfrm>
        </p:grpSpPr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81" name="テキスト ボックス 80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18.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固有</a:t>
              </a:r>
            </a:p>
          </p:txBody>
        </p: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56" y="6866983"/>
            <a:ext cx="2207819" cy="50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7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231</Words>
  <Application>Microsoft Office PowerPoint</Application>
  <PresentationFormat>ユーザー設定</PresentationFormat>
  <Paragraphs>60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コーポレートやわ明 Medium</vt:lpstr>
      <vt:lpstr>源界明朝</vt:lpstr>
      <vt:lpstr>源柔ゴシックX Bold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ShuheiMatsumura</dc:creator>
  <cp:lastModifiedBy>ShuheiMatsumura</cp:lastModifiedBy>
  <cp:revision>6</cp:revision>
  <cp:lastPrinted>2021-10-04T11:50:27Z</cp:lastPrinted>
  <dcterms:created xsi:type="dcterms:W3CDTF">2021-10-03T10:38:46Z</dcterms:created>
  <dcterms:modified xsi:type="dcterms:W3CDTF">2021-10-04T11:50:35Z</dcterms:modified>
</cp:coreProperties>
</file>