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5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46A0-F708-499E-B28C-231CA9861A3E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FCBA-333A-4FF5-8201-C531EBD8A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030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9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9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9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5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54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08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31D45-1037-40B1-937B-9FE7B5620CAC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CFC18-67D5-46F1-BD53-21993020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1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 userDrawn="1"/>
        </p:nvGrpSpPr>
        <p:grpSpPr>
          <a:xfrm>
            <a:off x="-11740" y="0"/>
            <a:ext cx="12203740" cy="6877050"/>
            <a:chOff x="-5870" y="-9525"/>
            <a:chExt cx="12203740" cy="687705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63" b="15402"/>
            <a:stretch/>
          </p:blipFill>
          <p:spPr>
            <a:xfrm>
              <a:off x="-5870" y="-9525"/>
              <a:ext cx="12203740" cy="6877050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667" b="96667" l="2616" r="9778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2486" y="29028"/>
              <a:ext cx="12107028" cy="6574972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 userDrawn="1"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57" y="6371350"/>
            <a:ext cx="1775733" cy="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574785" y="686805"/>
            <a:ext cx="5042430" cy="5263886"/>
            <a:chOff x="3043842" y="247333"/>
            <a:chExt cx="6104316" cy="6372408"/>
          </a:xfrm>
        </p:grpSpPr>
        <p:sp>
          <p:nvSpPr>
            <p:cNvPr id="6" name="正方形/長方形 5"/>
            <p:cNvSpPr/>
            <p:nvPr/>
          </p:nvSpPr>
          <p:spPr>
            <a:xfrm>
              <a:off x="3043842" y="5481241"/>
              <a:ext cx="6085045" cy="1138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緊急会議室</a:t>
              </a:r>
              <a:endParaRPr kumimoji="1" lang="ja-JP" altLang="en-US" sz="32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043842" y="2366897"/>
              <a:ext cx="1167550" cy="2977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西</a:t>
              </a:r>
              <a:endParaRPr kumimoji="1" lang="ja-JP" altLang="en-US" sz="32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920507" y="2366897"/>
              <a:ext cx="1208380" cy="2977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東</a:t>
              </a:r>
              <a:endParaRPr kumimoji="1" lang="ja-JP" altLang="en-US" sz="32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312925" y="247333"/>
              <a:ext cx="1106752" cy="79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キッチン</a:t>
              </a:r>
              <a:endParaRPr kumimoji="1" lang="ja-JP" altLang="en-US" sz="14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043842" y="1150084"/>
              <a:ext cx="6104316" cy="1080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2F</a:t>
              </a:r>
              <a:r>
                <a:rPr lang="ja-JP" altLang="en-US" sz="32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メイン</a:t>
              </a:r>
              <a:endParaRPr kumimoji="1" lang="ja-JP" altLang="en-US" sz="32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865356" y="247333"/>
              <a:ext cx="2273795" cy="791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食堂</a:t>
              </a:r>
              <a:endParaRPr kumimoji="1" lang="ja-JP" altLang="en-US" sz="32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3719466" y="247333"/>
              <a:ext cx="1011333" cy="79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食料庫</a:t>
              </a:r>
              <a:endParaRPr kumimoji="1" lang="ja-JP" altLang="en-US" sz="16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43842" y="247333"/>
              <a:ext cx="541067" cy="79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1F</a:t>
              </a:r>
              <a:r>
                <a:rPr kumimoji="1" lang="ja-JP" altLang="en-US" sz="16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へ</a:t>
              </a:r>
              <a:endParaRPr kumimoji="1" lang="ja-JP" altLang="en-US" sz="16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8587820" y="247333"/>
              <a:ext cx="541067" cy="79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1F</a:t>
              </a:r>
              <a:r>
                <a:rPr kumimoji="1" lang="ja-JP" altLang="en-US" sz="1600" dirty="0" smtClean="0">
                  <a:solidFill>
                    <a:schemeClr val="tx1"/>
                  </a:solidFill>
                  <a:latin typeface="コーポレート明朝 ver2 Medium" panose="02000600000000000000" pitchFamily="2" charset="-128"/>
                  <a:ea typeface="コーポレート明朝 ver2 Medium" panose="02000600000000000000" pitchFamily="2" charset="-128"/>
                </a:rPr>
                <a:t>へ</a:t>
              </a:r>
              <a:endParaRPr kumimoji="1" lang="ja-JP" altLang="en-US" sz="16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1026143" y="684915"/>
            <a:ext cx="173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2F</a:t>
            </a:r>
            <a:endParaRPr kumimoji="1" lang="ja-JP" altLang="en-US" sz="4800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57" y="6371350"/>
            <a:ext cx="1775733" cy="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32879" y="5227956"/>
            <a:ext cx="3851591" cy="3908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通路 </a:t>
            </a:r>
            <a:r>
              <a:rPr kumimoji="1" lang="en-US" altLang="ja-JP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暗</a:t>
            </a:r>
            <a:r>
              <a:rPr kumimoji="1" lang="en-US" altLang="ja-JP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32880" y="2655372"/>
            <a:ext cx="406352" cy="24598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通路</a:t>
            </a:r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77671" y="2655372"/>
            <a:ext cx="406800" cy="24598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通路</a:t>
            </a:r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101233" y="904520"/>
            <a:ext cx="914225" cy="6329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談話室</a:t>
            </a:r>
            <a:endParaRPr kumimoji="1" lang="ja-JP" altLang="en-US" sz="14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574785" y="1650232"/>
            <a:ext cx="5042430" cy="8923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1F</a:t>
            </a:r>
            <a:r>
              <a:rPr lang="ja-JP" altLang="en-US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メイン</a:t>
            </a:r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23429" y="904520"/>
            <a:ext cx="934259" cy="6542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図書室</a:t>
            </a:r>
            <a:endParaRPr kumimoji="1" lang="ja-JP" altLang="en-US" sz="16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132880" y="904520"/>
            <a:ext cx="835405" cy="6542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談話室</a:t>
            </a:r>
            <a:endParaRPr kumimoji="1" lang="ja-JP" altLang="en-US" sz="16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74785" y="904520"/>
            <a:ext cx="446945" cy="6542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2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F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へ</a:t>
            </a:r>
            <a:endParaRPr kumimoji="1" lang="ja-JP" altLang="en-US" sz="16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154351" y="904520"/>
            <a:ext cx="446945" cy="6542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2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F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へ</a:t>
            </a:r>
            <a:endParaRPr kumimoji="1" lang="ja-JP" altLang="en-US" sz="16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6143" y="684915"/>
            <a:ext cx="173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1F</a:t>
            </a:r>
            <a:endParaRPr kumimoji="1" lang="ja-JP" altLang="en-US" sz="4800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57" y="6371350"/>
            <a:ext cx="1775733" cy="40724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4754858" y="2655372"/>
            <a:ext cx="2632637" cy="24598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中庭</a:t>
            </a:r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76874" y="904520"/>
            <a:ext cx="835405" cy="6542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倉庫</a:t>
            </a:r>
            <a:endParaRPr kumimoji="1" lang="ja-JP" altLang="en-US" sz="16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74785" y="2655373"/>
            <a:ext cx="406352" cy="9727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遊戯室</a:t>
            </a:r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574785" y="3764075"/>
            <a:ext cx="406352" cy="571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174647" y="3764075"/>
            <a:ext cx="406352" cy="571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176159" y="2655373"/>
            <a:ext cx="406352" cy="9727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倉庫</a:t>
            </a:r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352801" y="5227955"/>
            <a:ext cx="668930" cy="6245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2F</a:t>
            </a:r>
            <a:r>
              <a:rPr kumimoji="1" lang="ja-JP" altLang="en-US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へ</a:t>
            </a:r>
            <a:endParaRPr kumimoji="1" lang="ja-JP" altLang="en-US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154351" y="5251149"/>
            <a:ext cx="647089" cy="6648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2F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へ</a:t>
            </a:r>
            <a:endParaRPr kumimoji="1" lang="ja-JP" altLang="en-US" sz="16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101673" y="1672114"/>
            <a:ext cx="381000" cy="8704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隠し階段</a:t>
            </a:r>
            <a:endParaRPr kumimoji="1" lang="ja-JP" altLang="en-US" sz="1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709327" y="1672114"/>
            <a:ext cx="381000" cy="8704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隠し階段</a:t>
            </a:r>
            <a:endParaRPr kumimoji="1" lang="ja-JP" altLang="en-US" sz="1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574785" y="4462032"/>
            <a:ext cx="406352" cy="571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174647" y="4462031"/>
            <a:ext cx="406352" cy="571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2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663662" y="2408630"/>
            <a:ext cx="497233" cy="20300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 通路</a:t>
            </a:r>
            <a:endParaRPr kumimoji="1" lang="ja-JP" altLang="en-US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574785" y="1403489"/>
            <a:ext cx="5042430" cy="8923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B1F</a:t>
            </a:r>
            <a:r>
              <a:rPr lang="ja-JP" altLang="en-US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メイン</a:t>
            </a:r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6143" y="684915"/>
            <a:ext cx="173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B1F</a:t>
            </a:r>
            <a:endParaRPr kumimoji="1" lang="ja-JP" altLang="en-US" sz="4800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57" y="6371350"/>
            <a:ext cx="1775733" cy="407244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101673" y="1403489"/>
            <a:ext cx="381000" cy="8923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隠し階段</a:t>
            </a:r>
            <a:endParaRPr kumimoji="1" lang="ja-JP" altLang="en-US" sz="1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709327" y="1403489"/>
            <a:ext cx="381000" cy="8923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隠し階段</a:t>
            </a:r>
            <a:endParaRPr kumimoji="1" lang="ja-JP" altLang="en-US" sz="1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475702" y="3211681"/>
            <a:ext cx="873151" cy="170659"/>
            <a:chOff x="3496129" y="4418666"/>
            <a:chExt cx="1569357" cy="476488"/>
          </a:xfrm>
        </p:grpSpPr>
        <p:sp>
          <p:nvSpPr>
            <p:cNvPr id="2" name="フリーフォーム 1"/>
            <p:cNvSpPr/>
            <p:nvPr/>
          </p:nvSpPr>
          <p:spPr>
            <a:xfrm>
              <a:off x="3496129" y="4418666"/>
              <a:ext cx="1569357" cy="381012"/>
            </a:xfrm>
            <a:custGeom>
              <a:avLst/>
              <a:gdLst>
                <a:gd name="connsiteX0" fmla="*/ 0 w 1785257"/>
                <a:gd name="connsiteY0" fmla="*/ 0 h 420915"/>
                <a:gd name="connsiteX1" fmla="*/ 478971 w 1785257"/>
                <a:gd name="connsiteY1" fmla="*/ 406400 h 420915"/>
                <a:gd name="connsiteX2" fmla="*/ 812800 w 1785257"/>
                <a:gd name="connsiteY2" fmla="*/ 58057 h 420915"/>
                <a:gd name="connsiteX3" fmla="*/ 1161142 w 1785257"/>
                <a:gd name="connsiteY3" fmla="*/ 406400 h 420915"/>
                <a:gd name="connsiteX4" fmla="*/ 1422400 w 1785257"/>
                <a:gd name="connsiteY4" fmla="*/ 116115 h 420915"/>
                <a:gd name="connsiteX5" fmla="*/ 1785257 w 1785257"/>
                <a:gd name="connsiteY5" fmla="*/ 420915 h 420915"/>
                <a:gd name="connsiteX0" fmla="*/ 0 w 1785257"/>
                <a:gd name="connsiteY0" fmla="*/ 0 h 420915"/>
                <a:gd name="connsiteX1" fmla="*/ 478971 w 1785257"/>
                <a:gd name="connsiteY1" fmla="*/ 406400 h 420915"/>
                <a:gd name="connsiteX2" fmla="*/ 812800 w 1785257"/>
                <a:gd name="connsiteY2" fmla="*/ 58057 h 420915"/>
                <a:gd name="connsiteX3" fmla="*/ 1161142 w 1785257"/>
                <a:gd name="connsiteY3" fmla="*/ 406400 h 420915"/>
                <a:gd name="connsiteX4" fmla="*/ 1470025 w 1785257"/>
                <a:gd name="connsiteY4" fmla="*/ 39915 h 420915"/>
                <a:gd name="connsiteX5" fmla="*/ 1785257 w 1785257"/>
                <a:gd name="connsiteY5" fmla="*/ 420915 h 420915"/>
                <a:gd name="connsiteX0" fmla="*/ 0 w 1670957"/>
                <a:gd name="connsiteY0" fmla="*/ 0 h 411390"/>
                <a:gd name="connsiteX1" fmla="*/ 364671 w 1670957"/>
                <a:gd name="connsiteY1" fmla="*/ 396875 h 411390"/>
                <a:gd name="connsiteX2" fmla="*/ 698500 w 1670957"/>
                <a:gd name="connsiteY2" fmla="*/ 48532 h 411390"/>
                <a:gd name="connsiteX3" fmla="*/ 1046842 w 1670957"/>
                <a:gd name="connsiteY3" fmla="*/ 396875 h 411390"/>
                <a:gd name="connsiteX4" fmla="*/ 1355725 w 1670957"/>
                <a:gd name="connsiteY4" fmla="*/ 30390 h 411390"/>
                <a:gd name="connsiteX5" fmla="*/ 1670957 w 1670957"/>
                <a:gd name="connsiteY5" fmla="*/ 411390 h 411390"/>
                <a:gd name="connsiteX0" fmla="*/ 0 w 1670957"/>
                <a:gd name="connsiteY0" fmla="*/ 0 h 411390"/>
                <a:gd name="connsiteX1" fmla="*/ 364671 w 1670957"/>
                <a:gd name="connsiteY1" fmla="*/ 396875 h 411390"/>
                <a:gd name="connsiteX2" fmla="*/ 698500 w 1670957"/>
                <a:gd name="connsiteY2" fmla="*/ 48532 h 411390"/>
                <a:gd name="connsiteX3" fmla="*/ 1046842 w 1670957"/>
                <a:gd name="connsiteY3" fmla="*/ 396875 h 411390"/>
                <a:gd name="connsiteX4" fmla="*/ 1355725 w 1670957"/>
                <a:gd name="connsiteY4" fmla="*/ 30390 h 411390"/>
                <a:gd name="connsiteX5" fmla="*/ 1670957 w 1670957"/>
                <a:gd name="connsiteY5" fmla="*/ 411390 h 411390"/>
                <a:gd name="connsiteX0" fmla="*/ 0 w 1556657"/>
                <a:gd name="connsiteY0" fmla="*/ 83922 h 381012"/>
                <a:gd name="connsiteX1" fmla="*/ 250371 w 1556657"/>
                <a:gd name="connsiteY1" fmla="*/ 366497 h 381012"/>
                <a:gd name="connsiteX2" fmla="*/ 584200 w 1556657"/>
                <a:gd name="connsiteY2" fmla="*/ 18154 h 381012"/>
                <a:gd name="connsiteX3" fmla="*/ 932542 w 1556657"/>
                <a:gd name="connsiteY3" fmla="*/ 366497 h 381012"/>
                <a:gd name="connsiteX4" fmla="*/ 1241425 w 1556657"/>
                <a:gd name="connsiteY4" fmla="*/ 12 h 381012"/>
                <a:gd name="connsiteX5" fmla="*/ 1556657 w 1556657"/>
                <a:gd name="connsiteY5" fmla="*/ 381012 h 381012"/>
                <a:gd name="connsiteX0" fmla="*/ 0 w 1569357"/>
                <a:gd name="connsiteY0" fmla="*/ 26772 h 381012"/>
                <a:gd name="connsiteX1" fmla="*/ 263071 w 1569357"/>
                <a:gd name="connsiteY1" fmla="*/ 366497 h 381012"/>
                <a:gd name="connsiteX2" fmla="*/ 596900 w 1569357"/>
                <a:gd name="connsiteY2" fmla="*/ 18154 h 381012"/>
                <a:gd name="connsiteX3" fmla="*/ 945242 w 1569357"/>
                <a:gd name="connsiteY3" fmla="*/ 366497 h 381012"/>
                <a:gd name="connsiteX4" fmla="*/ 1254125 w 1569357"/>
                <a:gd name="connsiteY4" fmla="*/ 12 h 381012"/>
                <a:gd name="connsiteX5" fmla="*/ 1569357 w 1569357"/>
                <a:gd name="connsiteY5" fmla="*/ 381012 h 38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9357" h="381012">
                  <a:moveTo>
                    <a:pt x="0" y="26772"/>
                  </a:moveTo>
                  <a:cubicBezTo>
                    <a:pt x="133652" y="272759"/>
                    <a:pt x="163588" y="367933"/>
                    <a:pt x="263071" y="366497"/>
                  </a:cubicBezTo>
                  <a:cubicBezTo>
                    <a:pt x="362554" y="365061"/>
                    <a:pt x="483205" y="18154"/>
                    <a:pt x="596900" y="18154"/>
                  </a:cubicBezTo>
                  <a:cubicBezTo>
                    <a:pt x="710595" y="18154"/>
                    <a:pt x="835705" y="369521"/>
                    <a:pt x="945242" y="366497"/>
                  </a:cubicBezTo>
                  <a:cubicBezTo>
                    <a:pt x="1054779" y="363473"/>
                    <a:pt x="1150106" y="-2407"/>
                    <a:pt x="1254125" y="12"/>
                  </a:cubicBezTo>
                  <a:cubicBezTo>
                    <a:pt x="1358144" y="2431"/>
                    <a:pt x="1439938" y="229821"/>
                    <a:pt x="1569357" y="38101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3496129" y="4514142"/>
              <a:ext cx="1569357" cy="381012"/>
            </a:xfrm>
            <a:custGeom>
              <a:avLst/>
              <a:gdLst>
                <a:gd name="connsiteX0" fmla="*/ 0 w 1785257"/>
                <a:gd name="connsiteY0" fmla="*/ 0 h 420915"/>
                <a:gd name="connsiteX1" fmla="*/ 478971 w 1785257"/>
                <a:gd name="connsiteY1" fmla="*/ 406400 h 420915"/>
                <a:gd name="connsiteX2" fmla="*/ 812800 w 1785257"/>
                <a:gd name="connsiteY2" fmla="*/ 58057 h 420915"/>
                <a:gd name="connsiteX3" fmla="*/ 1161142 w 1785257"/>
                <a:gd name="connsiteY3" fmla="*/ 406400 h 420915"/>
                <a:gd name="connsiteX4" fmla="*/ 1422400 w 1785257"/>
                <a:gd name="connsiteY4" fmla="*/ 116115 h 420915"/>
                <a:gd name="connsiteX5" fmla="*/ 1785257 w 1785257"/>
                <a:gd name="connsiteY5" fmla="*/ 420915 h 420915"/>
                <a:gd name="connsiteX0" fmla="*/ 0 w 1785257"/>
                <a:gd name="connsiteY0" fmla="*/ 0 h 420915"/>
                <a:gd name="connsiteX1" fmla="*/ 478971 w 1785257"/>
                <a:gd name="connsiteY1" fmla="*/ 406400 h 420915"/>
                <a:gd name="connsiteX2" fmla="*/ 812800 w 1785257"/>
                <a:gd name="connsiteY2" fmla="*/ 58057 h 420915"/>
                <a:gd name="connsiteX3" fmla="*/ 1161142 w 1785257"/>
                <a:gd name="connsiteY3" fmla="*/ 406400 h 420915"/>
                <a:gd name="connsiteX4" fmla="*/ 1470025 w 1785257"/>
                <a:gd name="connsiteY4" fmla="*/ 39915 h 420915"/>
                <a:gd name="connsiteX5" fmla="*/ 1785257 w 1785257"/>
                <a:gd name="connsiteY5" fmla="*/ 420915 h 420915"/>
                <a:gd name="connsiteX0" fmla="*/ 0 w 1670957"/>
                <a:gd name="connsiteY0" fmla="*/ 0 h 411390"/>
                <a:gd name="connsiteX1" fmla="*/ 364671 w 1670957"/>
                <a:gd name="connsiteY1" fmla="*/ 396875 h 411390"/>
                <a:gd name="connsiteX2" fmla="*/ 698500 w 1670957"/>
                <a:gd name="connsiteY2" fmla="*/ 48532 h 411390"/>
                <a:gd name="connsiteX3" fmla="*/ 1046842 w 1670957"/>
                <a:gd name="connsiteY3" fmla="*/ 396875 h 411390"/>
                <a:gd name="connsiteX4" fmla="*/ 1355725 w 1670957"/>
                <a:gd name="connsiteY4" fmla="*/ 30390 h 411390"/>
                <a:gd name="connsiteX5" fmla="*/ 1670957 w 1670957"/>
                <a:gd name="connsiteY5" fmla="*/ 411390 h 411390"/>
                <a:gd name="connsiteX0" fmla="*/ 0 w 1670957"/>
                <a:gd name="connsiteY0" fmla="*/ 0 h 411390"/>
                <a:gd name="connsiteX1" fmla="*/ 364671 w 1670957"/>
                <a:gd name="connsiteY1" fmla="*/ 396875 h 411390"/>
                <a:gd name="connsiteX2" fmla="*/ 698500 w 1670957"/>
                <a:gd name="connsiteY2" fmla="*/ 48532 h 411390"/>
                <a:gd name="connsiteX3" fmla="*/ 1046842 w 1670957"/>
                <a:gd name="connsiteY3" fmla="*/ 396875 h 411390"/>
                <a:gd name="connsiteX4" fmla="*/ 1355725 w 1670957"/>
                <a:gd name="connsiteY4" fmla="*/ 30390 h 411390"/>
                <a:gd name="connsiteX5" fmla="*/ 1670957 w 1670957"/>
                <a:gd name="connsiteY5" fmla="*/ 411390 h 411390"/>
                <a:gd name="connsiteX0" fmla="*/ 0 w 1556657"/>
                <a:gd name="connsiteY0" fmla="*/ 83922 h 381012"/>
                <a:gd name="connsiteX1" fmla="*/ 250371 w 1556657"/>
                <a:gd name="connsiteY1" fmla="*/ 366497 h 381012"/>
                <a:gd name="connsiteX2" fmla="*/ 584200 w 1556657"/>
                <a:gd name="connsiteY2" fmla="*/ 18154 h 381012"/>
                <a:gd name="connsiteX3" fmla="*/ 932542 w 1556657"/>
                <a:gd name="connsiteY3" fmla="*/ 366497 h 381012"/>
                <a:gd name="connsiteX4" fmla="*/ 1241425 w 1556657"/>
                <a:gd name="connsiteY4" fmla="*/ 12 h 381012"/>
                <a:gd name="connsiteX5" fmla="*/ 1556657 w 1556657"/>
                <a:gd name="connsiteY5" fmla="*/ 381012 h 381012"/>
                <a:gd name="connsiteX0" fmla="*/ 0 w 1569357"/>
                <a:gd name="connsiteY0" fmla="*/ 26772 h 381012"/>
                <a:gd name="connsiteX1" fmla="*/ 263071 w 1569357"/>
                <a:gd name="connsiteY1" fmla="*/ 366497 h 381012"/>
                <a:gd name="connsiteX2" fmla="*/ 596900 w 1569357"/>
                <a:gd name="connsiteY2" fmla="*/ 18154 h 381012"/>
                <a:gd name="connsiteX3" fmla="*/ 945242 w 1569357"/>
                <a:gd name="connsiteY3" fmla="*/ 366497 h 381012"/>
                <a:gd name="connsiteX4" fmla="*/ 1254125 w 1569357"/>
                <a:gd name="connsiteY4" fmla="*/ 12 h 381012"/>
                <a:gd name="connsiteX5" fmla="*/ 1569357 w 1569357"/>
                <a:gd name="connsiteY5" fmla="*/ 381012 h 38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9357" h="381012">
                  <a:moveTo>
                    <a:pt x="0" y="26772"/>
                  </a:moveTo>
                  <a:cubicBezTo>
                    <a:pt x="133652" y="272759"/>
                    <a:pt x="163588" y="367933"/>
                    <a:pt x="263071" y="366497"/>
                  </a:cubicBezTo>
                  <a:cubicBezTo>
                    <a:pt x="362554" y="365061"/>
                    <a:pt x="483205" y="18154"/>
                    <a:pt x="596900" y="18154"/>
                  </a:cubicBezTo>
                  <a:cubicBezTo>
                    <a:pt x="710595" y="18154"/>
                    <a:pt x="835705" y="369521"/>
                    <a:pt x="945242" y="366497"/>
                  </a:cubicBezTo>
                  <a:cubicBezTo>
                    <a:pt x="1054779" y="363473"/>
                    <a:pt x="1150106" y="-2407"/>
                    <a:pt x="1254125" y="12"/>
                  </a:cubicBezTo>
                  <a:cubicBezTo>
                    <a:pt x="1358144" y="2431"/>
                    <a:pt x="1439938" y="229821"/>
                    <a:pt x="1569357" y="38101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3842177" y="4551413"/>
            <a:ext cx="4140200" cy="11151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大広間</a:t>
            </a:r>
            <a:endParaRPr kumimoji="1" lang="ja-JP" altLang="en-US" sz="28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4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5515429" y="873829"/>
            <a:ext cx="954873" cy="45165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通路</a:t>
            </a:r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6143" y="684915"/>
            <a:ext cx="196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源界明朝" panose="02000900000000000000" pitchFamily="2" charset="-128"/>
                <a:ea typeface="源界明朝" panose="02000900000000000000" pitchFamily="2" charset="-128"/>
              </a:rPr>
              <a:t>西</a:t>
            </a:r>
            <a:r>
              <a:rPr kumimoji="1" lang="ja-JP" altLang="en-US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棟</a:t>
            </a:r>
            <a:endParaRPr kumimoji="1" lang="en-US" altLang="ja-JP" sz="4800" dirty="0" smtClean="0">
              <a:latin typeface="源界明朝" panose="02000900000000000000" pitchFamily="2" charset="-128"/>
              <a:ea typeface="源界明朝" panose="02000900000000000000" pitchFamily="2" charset="-128"/>
            </a:endParaRPr>
          </a:p>
          <a:p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(</a:t>
            </a:r>
            <a:r>
              <a:rPr kumimoji="1" lang="ja-JP" altLang="en-US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男子</a:t>
            </a:r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)</a:t>
            </a:r>
            <a:endParaRPr kumimoji="1" lang="ja-JP" altLang="en-US" sz="4800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609838" y="873829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609838" y="1795645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609838" y="2256553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609838" y="1334737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09838" y="2717461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609838" y="4100185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609838" y="3178369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609838" y="3639277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09838" y="4561093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09838" y="5022001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421020" y="873829"/>
            <a:ext cx="954873" cy="46090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男子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トイレ</a:t>
            </a:r>
            <a:endParaRPr kumimoji="1" lang="ja-JP" altLang="en-US" sz="14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421020" y="1402849"/>
            <a:ext cx="954873" cy="46090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女子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トイレ</a:t>
            </a:r>
            <a:endParaRPr kumimoji="1" lang="ja-JP" altLang="en-US" sz="14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421020" y="1954418"/>
            <a:ext cx="954873" cy="18899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浴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場</a:t>
            </a:r>
            <a:endParaRPr kumimoji="1" lang="ja-JP" altLang="en-US" sz="28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421020" y="3932174"/>
            <a:ext cx="954873" cy="14581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ラウンジ</a:t>
            </a:r>
            <a:endParaRPr kumimoji="1" lang="ja-JP" altLang="en-US" sz="28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6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26143" y="684915"/>
            <a:ext cx="196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東棟</a:t>
            </a:r>
            <a:endParaRPr kumimoji="1" lang="en-US" altLang="ja-JP" sz="4800" dirty="0" smtClean="0">
              <a:latin typeface="源界明朝" panose="02000900000000000000" pitchFamily="2" charset="-128"/>
              <a:ea typeface="源界明朝" panose="02000900000000000000" pitchFamily="2" charset="-128"/>
            </a:endParaRPr>
          </a:p>
          <a:p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(</a:t>
            </a:r>
            <a:r>
              <a:rPr lang="ja-JP" altLang="en-US" sz="4800" dirty="0">
                <a:latin typeface="源界明朝" panose="02000900000000000000" pitchFamily="2" charset="-128"/>
                <a:ea typeface="源界明朝" panose="02000900000000000000" pitchFamily="2" charset="-128"/>
              </a:rPr>
              <a:t>女</a:t>
            </a:r>
            <a:r>
              <a:rPr kumimoji="1" lang="ja-JP" altLang="en-US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子</a:t>
            </a:r>
            <a:r>
              <a:rPr kumimoji="1" lang="en-US" altLang="ja-JP" sz="4800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)</a:t>
            </a:r>
            <a:endParaRPr kumimoji="1" lang="ja-JP" altLang="en-US" sz="4800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 flipH="1">
            <a:off x="5175757" y="873829"/>
            <a:ext cx="954873" cy="45165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通路</a:t>
            </a:r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 flipH="1">
            <a:off x="4421020" y="873829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 flipH="1">
            <a:off x="4421020" y="1795645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 flipH="1">
            <a:off x="4421020" y="2256553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 flipH="1">
            <a:off x="4421020" y="1334737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 flipH="1">
            <a:off x="4421020" y="2717461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 flipH="1">
            <a:off x="4421020" y="4100185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 flipH="1">
            <a:off x="4421020" y="3178369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 flipH="1">
            <a:off x="4421020" y="3639277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 flipH="1">
            <a:off x="4421020" y="4561093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 flipH="1">
            <a:off x="4421020" y="5022001"/>
            <a:ext cx="615201" cy="3683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 flipH="1">
            <a:off x="6270166" y="873829"/>
            <a:ext cx="954873" cy="46090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男子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トイレ</a:t>
            </a:r>
            <a:endParaRPr kumimoji="1" lang="ja-JP" altLang="en-US" sz="14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 flipH="1">
            <a:off x="6270166" y="1402849"/>
            <a:ext cx="954873" cy="46090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女子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トイレ</a:t>
            </a:r>
            <a:endParaRPr kumimoji="1" lang="ja-JP" altLang="en-US" sz="14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 flipH="1">
            <a:off x="6270166" y="1954418"/>
            <a:ext cx="954873" cy="18899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浴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場</a:t>
            </a:r>
            <a:endParaRPr kumimoji="1" lang="ja-JP" altLang="en-US" sz="28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 flipH="1">
            <a:off x="6270166" y="3932174"/>
            <a:ext cx="954873" cy="14581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コーポレート明朝 ver2 Medium" panose="02000600000000000000" pitchFamily="2" charset="-128"/>
                <a:ea typeface="コーポレート明朝 ver2 Medium" panose="02000600000000000000" pitchFamily="2" charset="-128"/>
              </a:rPr>
              <a:t>ラウンジ</a:t>
            </a:r>
            <a:endParaRPr kumimoji="1" lang="ja-JP" altLang="en-US" sz="2800" dirty="0">
              <a:solidFill>
                <a:schemeClr val="tx1"/>
              </a:solidFill>
              <a:latin typeface="コーポレート明朝 ver2 Medium" panose="02000600000000000000" pitchFamily="2" charset="-128"/>
              <a:ea typeface="コーポレート明朝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</Words>
  <Application>Microsoft Office PowerPoint</Application>
  <PresentationFormat>ワイド画面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コーポレート明朝 ver2 Medium</vt:lpstr>
      <vt:lpstr>源界明朝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ShuheiMatsumura</dc:creator>
  <cp:lastModifiedBy>ShuheiMatsumura</cp:lastModifiedBy>
  <cp:revision>8</cp:revision>
  <dcterms:created xsi:type="dcterms:W3CDTF">2021-10-15T16:36:59Z</dcterms:created>
  <dcterms:modified xsi:type="dcterms:W3CDTF">2021-10-15T17:37:45Z</dcterms:modified>
</cp:coreProperties>
</file>