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70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7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3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09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2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8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4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16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9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290E-BDA4-471F-909D-AAB853F2C232}" type="datetimeFigureOut">
              <a:rPr lang="fr-FR" smtClean="0"/>
              <a:t>07/12/2017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8638-DC6C-4F31-86A3-BDADE7D1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56591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4000" dirty="0" smtClean="0">
                <a:latin typeface="Sylfaen" panose="010A05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fr-FR" sz="4000" dirty="0" err="1" smtClean="0">
                <a:latin typeface="Sylfaen" panose="010A05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Choice-consistency</a:t>
            </a:r>
            <a:r>
              <a:rPr lang="fr-FR" sz="4000" dirty="0" smtClean="0">
                <a:latin typeface="Sylfaen" panose="010A05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4000" dirty="0" err="1" smtClean="0">
                <a:latin typeface="Sylfaen" panose="010A050205030603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metrics</a:t>
            </a:r>
            <a:endParaRPr lang="fr-FR" sz="5000" dirty="0">
              <a:latin typeface="Sylfaen" panose="010A050205030603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0841" y="566678"/>
            <a:ext cx="10515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Sylfaen" panose="010A0502050306030303" pitchFamily="18" charset="0"/>
              </a:rPr>
              <a:t>How to </a:t>
            </a:r>
            <a:r>
              <a:rPr lang="fr-FR" b="1" dirty="0" err="1" smtClean="0">
                <a:latin typeface="Sylfaen" panose="010A0502050306030303" pitchFamily="18" charset="0"/>
              </a:rPr>
              <a:t>evaluate</a:t>
            </a:r>
            <a:r>
              <a:rPr lang="fr-FR" b="1" dirty="0" smtClean="0">
                <a:latin typeface="Sylfaen" panose="010A0502050306030303" pitchFamily="18" charset="0"/>
              </a:rPr>
              <a:t> </a:t>
            </a:r>
            <a:r>
              <a:rPr lang="fr-FR" b="1" dirty="0" err="1" smtClean="0">
                <a:latin typeface="Sylfaen" panose="010A0502050306030303" pitchFamily="18" charset="0"/>
              </a:rPr>
              <a:t>choice</a:t>
            </a:r>
            <a:r>
              <a:rPr lang="fr-FR" b="1" dirty="0" smtClean="0">
                <a:latin typeface="Sylfaen" panose="010A0502050306030303" pitchFamily="18" charset="0"/>
              </a:rPr>
              <a:t> </a:t>
            </a:r>
            <a:r>
              <a:rPr lang="fr-FR" b="1" dirty="0" err="1" smtClean="0">
                <a:latin typeface="Sylfaen" panose="010A0502050306030303" pitchFamily="18" charset="0"/>
              </a:rPr>
              <a:t>stochasticity</a:t>
            </a:r>
            <a:r>
              <a:rPr lang="fr-FR" b="1" dirty="0" smtClean="0">
                <a:latin typeface="Sylfaen" panose="010A0502050306030303" pitchFamily="18" charset="0"/>
              </a:rPr>
              <a:t> </a:t>
            </a:r>
            <a:r>
              <a:rPr lang="fr-FR" b="1" dirty="0" err="1" smtClean="0">
                <a:latin typeface="Sylfaen" panose="010A0502050306030303" pitchFamily="18" charset="0"/>
              </a:rPr>
              <a:t>independantly</a:t>
            </a:r>
            <a:r>
              <a:rPr lang="fr-FR" b="1" dirty="0" smtClean="0">
                <a:latin typeface="Sylfaen" panose="010A0502050306030303" pitchFamily="18" charset="0"/>
              </a:rPr>
              <a:t> of the ratings?</a:t>
            </a:r>
            <a:endParaRPr lang="fr-FR" b="1" dirty="0" smtClean="0">
              <a:latin typeface="Sylfaen" panose="010A0502050306030303" pitchFamily="18" charset="0"/>
            </a:endParaRPr>
          </a:p>
          <a:p>
            <a:pPr marL="285750" indent="-285750">
              <a:buFont typeface="Sylfaen" panose="010A0502050306030303" pitchFamily="18" charset="0"/>
              <a:buChar char="–"/>
            </a:pPr>
            <a:r>
              <a:rPr lang="fr-FR" dirty="0" smtClean="0">
                <a:latin typeface="Sylfaen" panose="010A0502050306030303" pitchFamily="18" charset="0"/>
              </a:rPr>
              <a:t>1. Cross-classification</a:t>
            </a:r>
            <a:r>
              <a:rPr lang="fr-FR" dirty="0" smtClean="0">
                <a:latin typeface="Sylfaen" panose="010A0502050306030303" pitchFamily="18" charset="0"/>
              </a:rPr>
              <a:t>: </a:t>
            </a:r>
            <a:r>
              <a:rPr lang="fr-FR" dirty="0" err="1" smtClean="0">
                <a:latin typeface="Sylfaen" panose="010A0502050306030303" pitchFamily="18" charset="0"/>
              </a:rPr>
              <a:t>predict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choices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based</a:t>
            </a:r>
            <a:r>
              <a:rPr lang="fr-FR" dirty="0" smtClean="0">
                <a:latin typeface="Sylfaen" panose="010A0502050306030303" pitchFamily="18" charset="0"/>
              </a:rPr>
              <a:t> on the distribution of </a:t>
            </a:r>
            <a:r>
              <a:rPr lang="fr-FR" dirty="0" err="1" smtClean="0">
                <a:latin typeface="Sylfaen" panose="010A0502050306030303" pitchFamily="18" charset="0"/>
              </a:rPr>
              <a:t>chosen</a:t>
            </a:r>
            <a:r>
              <a:rPr lang="fr-FR" dirty="0" smtClean="0">
                <a:latin typeface="Sylfaen" panose="010A0502050306030303" pitchFamily="18" charset="0"/>
              </a:rPr>
              <a:t> items in </a:t>
            </a:r>
            <a:r>
              <a:rPr lang="fr-FR" dirty="0" err="1" smtClean="0">
                <a:latin typeface="Sylfaen" panose="010A0502050306030303" pitchFamily="18" charset="0"/>
              </a:rPr>
              <a:t>other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choices</a:t>
            </a:r>
            <a:endParaRPr lang="fr-FR" dirty="0" smtClean="0">
              <a:latin typeface="Sylfaen" panose="010A0502050306030303" pitchFamily="18" charset="0"/>
            </a:endParaRPr>
          </a:p>
          <a:p>
            <a:pPr marL="285750" indent="-285750">
              <a:buFont typeface="Sylfaen" panose="010A0502050306030303" pitchFamily="18" charset="0"/>
              <a:buChar char="–"/>
            </a:pPr>
            <a:r>
              <a:rPr lang="fr-FR" dirty="0" smtClean="0">
                <a:latin typeface="Sylfaen" panose="010A0502050306030303" pitchFamily="18" charset="0"/>
              </a:rPr>
              <a:t>2. </a:t>
            </a:r>
            <a:r>
              <a:rPr lang="fr-FR" dirty="0" err="1" smtClean="0">
                <a:latin typeface="Sylfaen" panose="010A0502050306030303" pitchFamily="18" charset="0"/>
              </a:rPr>
              <a:t>Entropy</a:t>
            </a:r>
            <a:r>
              <a:rPr lang="fr-FR" dirty="0" smtClean="0">
                <a:latin typeface="Sylfaen" panose="010A0502050306030303" pitchFamily="18" charset="0"/>
              </a:rPr>
              <a:t>: </a:t>
            </a:r>
            <a:r>
              <a:rPr lang="fr-FR" dirty="0" err="1" smtClean="0">
                <a:latin typeface="Sylfaen" panose="010A0502050306030303" pitchFamily="18" charset="0"/>
              </a:rPr>
              <a:t>measure</a:t>
            </a:r>
            <a:r>
              <a:rPr lang="fr-FR" dirty="0" smtClean="0">
                <a:latin typeface="Sylfaen" panose="010A0502050306030303" pitchFamily="18" charset="0"/>
              </a:rPr>
              <a:t> the </a:t>
            </a:r>
            <a:r>
              <a:rPr lang="fr-FR" dirty="0" err="1" smtClean="0">
                <a:latin typeface="Sylfaen" panose="010A0502050306030303" pitchFamily="18" charset="0"/>
              </a:rPr>
              <a:t>quantity</a:t>
            </a:r>
            <a:r>
              <a:rPr lang="fr-FR" dirty="0" smtClean="0">
                <a:latin typeface="Sylfaen" panose="010A0502050306030303" pitchFamily="18" charset="0"/>
              </a:rPr>
              <a:t> of information (</a:t>
            </a:r>
            <a:r>
              <a:rPr lang="fr-FR" dirty="0" err="1" smtClean="0">
                <a:latin typeface="Sylfaen" panose="010A0502050306030303" pitchFamily="18" charset="0"/>
              </a:rPr>
              <a:t>randomness</a:t>
            </a:r>
            <a:r>
              <a:rPr lang="fr-FR" dirty="0" smtClean="0">
                <a:latin typeface="Sylfaen" panose="010A0502050306030303" pitchFamily="18" charset="0"/>
              </a:rPr>
              <a:t>) in the distribution of </a:t>
            </a:r>
            <a:r>
              <a:rPr lang="fr-FR" dirty="0" err="1" smtClean="0">
                <a:latin typeface="Sylfaen" panose="010A0502050306030303" pitchFamily="18" charset="0"/>
              </a:rPr>
              <a:t>choice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smtClean="0">
                <a:latin typeface="Sylfaen" panose="010A0502050306030303" pitchFamily="18" charset="0"/>
              </a:rPr>
              <a:t>per item</a:t>
            </a:r>
            <a:endParaRPr lang="fr-FR" dirty="0" smtClean="0">
              <a:latin typeface="Sylfaen" panose="010A0502050306030303" pitchFamily="18" charset="0"/>
            </a:endParaRPr>
          </a:p>
          <a:p>
            <a:pPr marL="285750" indent="-285750">
              <a:buFont typeface="Sylfaen" panose="010A0502050306030303" pitchFamily="18" charset="0"/>
              <a:buChar char="–"/>
            </a:pPr>
            <a:endParaRPr lang="fr-FR" b="1" dirty="0" smtClean="0">
              <a:latin typeface="Sylfaen" panose="010A0502050306030303" pitchFamily="18" charset="0"/>
            </a:endParaRPr>
          </a:p>
          <a:p>
            <a:endParaRPr lang="fr-FR" b="1" dirty="0" smtClean="0">
              <a:latin typeface="Sylfaen" panose="010A0502050306030303" pitchFamily="18" charset="0"/>
            </a:endParaRPr>
          </a:p>
          <a:p>
            <a:r>
              <a:rPr lang="fr-FR" b="1" dirty="0">
                <a:latin typeface="Sylfaen" panose="010A0502050306030303" pitchFamily="18" charset="0"/>
              </a:rPr>
              <a:t>How to </a:t>
            </a:r>
            <a:r>
              <a:rPr lang="fr-FR" b="1" dirty="0" err="1" smtClean="0">
                <a:latin typeface="Sylfaen" panose="010A0502050306030303" pitchFamily="18" charset="0"/>
              </a:rPr>
              <a:t>validate</a:t>
            </a:r>
            <a:r>
              <a:rPr lang="fr-FR" b="1" dirty="0" smtClean="0">
                <a:latin typeface="Sylfaen" panose="010A0502050306030303" pitchFamily="18" charset="0"/>
              </a:rPr>
              <a:t> </a:t>
            </a:r>
            <a:r>
              <a:rPr lang="fr-FR" b="1" dirty="0" err="1" smtClean="0">
                <a:latin typeface="Sylfaen" panose="010A0502050306030303" pitchFamily="18" charset="0"/>
              </a:rPr>
              <a:t>these</a:t>
            </a:r>
            <a:r>
              <a:rPr lang="fr-FR" b="1" dirty="0" smtClean="0">
                <a:latin typeface="Sylfaen" panose="010A0502050306030303" pitchFamily="18" charset="0"/>
              </a:rPr>
              <a:t> </a:t>
            </a:r>
            <a:r>
              <a:rPr lang="fr-FR" b="1" dirty="0" err="1" smtClean="0">
                <a:latin typeface="Sylfaen" panose="010A0502050306030303" pitchFamily="18" charset="0"/>
              </a:rPr>
              <a:t>metrics</a:t>
            </a:r>
            <a:r>
              <a:rPr lang="fr-FR" b="1" dirty="0" smtClean="0">
                <a:latin typeface="Sylfaen" panose="010A0502050306030303" pitchFamily="18" charset="0"/>
              </a:rPr>
              <a:t>?</a:t>
            </a:r>
          </a:p>
          <a:p>
            <a:r>
              <a:rPr lang="fr-FR" dirty="0">
                <a:latin typeface="Sylfaen" panose="010A0502050306030303" pitchFamily="18" charset="0"/>
              </a:rPr>
              <a:t>1. </a:t>
            </a:r>
            <a:r>
              <a:rPr lang="fr-FR" dirty="0" err="1" smtClean="0">
                <a:latin typeface="Sylfaen" panose="010A0502050306030303" pitchFamily="18" charset="0"/>
              </a:rPr>
              <a:t>Simulate</a:t>
            </a:r>
            <a:r>
              <a:rPr lang="fr-FR" dirty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random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pairings</a:t>
            </a:r>
            <a:r>
              <a:rPr lang="fr-FR" dirty="0" smtClean="0">
                <a:latin typeface="Sylfaen" panose="010A0502050306030303" pitchFamily="18" charset="0"/>
              </a:rPr>
              <a:t> for a set of items</a:t>
            </a:r>
            <a:endParaRPr lang="fr-FR" dirty="0">
              <a:latin typeface="Sylfaen" panose="010A0502050306030303" pitchFamily="18" charset="0"/>
            </a:endParaRPr>
          </a:p>
          <a:p>
            <a:r>
              <a:rPr lang="fr-FR" dirty="0" smtClean="0">
                <a:latin typeface="Sylfaen" panose="010A0502050306030303" pitchFamily="18" charset="0"/>
              </a:rPr>
              <a:t>2. H0: </a:t>
            </a:r>
            <a:r>
              <a:rPr lang="fr-FR" dirty="0" err="1" smtClean="0">
                <a:latin typeface="Sylfaen" panose="010A0502050306030303" pitchFamily="18" charset="0"/>
              </a:rPr>
              <a:t>Simulate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>
                <a:latin typeface="Sylfaen" panose="010A0502050306030303" pitchFamily="18" charset="0"/>
              </a:rPr>
              <a:t>random</a:t>
            </a:r>
            <a:r>
              <a:rPr lang="fr-FR" dirty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choices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iid</a:t>
            </a:r>
            <a:r>
              <a:rPr lang="fr-FR" dirty="0" smtClean="0">
                <a:latin typeface="Sylfaen" panose="010A0502050306030303" pitchFamily="18" charset="0"/>
              </a:rPr>
              <a:t>.</a:t>
            </a:r>
          </a:p>
          <a:p>
            <a:r>
              <a:rPr lang="fr-FR" dirty="0" smtClean="0">
                <a:latin typeface="Sylfaen" panose="010A0502050306030303" pitchFamily="18" charset="0"/>
              </a:rPr>
              <a:t>3. H1: </a:t>
            </a:r>
            <a:r>
              <a:rPr lang="fr-FR" dirty="0" err="1">
                <a:latin typeface="Sylfaen" panose="010A0502050306030303" pitchFamily="18" charset="0"/>
              </a:rPr>
              <a:t>Simulate</a:t>
            </a:r>
            <a:r>
              <a:rPr lang="fr-FR" dirty="0">
                <a:latin typeface="Sylfaen" panose="010A0502050306030303" pitchFamily="18" charset="0"/>
              </a:rPr>
              <a:t> </a:t>
            </a:r>
            <a:r>
              <a:rPr lang="fr-FR" dirty="0" smtClean="0">
                <a:latin typeface="Sylfaen" panose="010A0502050306030303" pitchFamily="18" charset="0"/>
              </a:rPr>
              <a:t>consistent </a:t>
            </a:r>
            <a:r>
              <a:rPr lang="fr-FR" dirty="0" err="1" smtClean="0">
                <a:latin typeface="Sylfaen" panose="010A0502050306030303" pitchFamily="18" charset="0"/>
              </a:rPr>
              <a:t>choices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with</a:t>
            </a:r>
            <a:r>
              <a:rPr lang="fr-FR" dirty="0" smtClean="0">
                <a:latin typeface="Sylfaen" panose="010A0502050306030303" pitchFamily="18" charset="0"/>
              </a:rPr>
              <a:t> a </a:t>
            </a:r>
            <a:r>
              <a:rPr lang="fr-FR" dirty="0" err="1" smtClean="0">
                <a:latin typeface="Sylfaen" panose="010A0502050306030303" pitchFamily="18" charset="0"/>
              </a:rPr>
              <a:t>softmax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function</a:t>
            </a:r>
            <a:r>
              <a:rPr lang="fr-FR" dirty="0" smtClean="0">
                <a:latin typeface="Sylfaen" panose="010A0502050306030303" pitchFamily="18" charset="0"/>
              </a:rPr>
              <a:t> </a:t>
            </a:r>
            <a:r>
              <a:rPr lang="fr-FR" dirty="0" err="1" smtClean="0">
                <a:latin typeface="Sylfaen" panose="010A0502050306030303" pitchFamily="18" charset="0"/>
              </a:rPr>
              <a:t>based</a:t>
            </a:r>
            <a:r>
              <a:rPr lang="fr-FR" dirty="0" smtClean="0">
                <a:latin typeface="Sylfaen" panose="010A0502050306030303" pitchFamily="18" charset="0"/>
              </a:rPr>
              <a:t> on the </a:t>
            </a:r>
            <a:r>
              <a:rPr lang="fr-FR" dirty="0" err="1" smtClean="0">
                <a:latin typeface="Sylfaen" panose="010A0502050306030303" pitchFamily="18" charset="0"/>
              </a:rPr>
              <a:t>ranking</a:t>
            </a:r>
            <a:r>
              <a:rPr lang="fr-FR" dirty="0" smtClean="0">
                <a:latin typeface="Sylfaen" panose="010A0502050306030303" pitchFamily="18" charset="0"/>
              </a:rPr>
              <a:t> of items,</a:t>
            </a:r>
          </a:p>
          <a:p>
            <a:r>
              <a:rPr lang="fr-FR" dirty="0">
                <a:latin typeface="Sylfaen" panose="010A0502050306030303" pitchFamily="18" charset="0"/>
              </a:rPr>
              <a:t> </a:t>
            </a:r>
            <a:r>
              <a:rPr lang="fr-FR" dirty="0" smtClean="0">
                <a:latin typeface="Sylfaen" panose="010A0502050306030303" pitchFamily="18" charset="0"/>
              </a:rPr>
              <a:t>          for </a:t>
            </a:r>
            <a:r>
              <a:rPr lang="fr-FR" dirty="0" err="1" smtClean="0">
                <a:latin typeface="Sylfaen" panose="010A0502050306030303" pitchFamily="18" charset="0"/>
              </a:rPr>
              <a:t>different</a:t>
            </a:r>
            <a:r>
              <a:rPr lang="fr-FR" dirty="0" smtClean="0">
                <a:latin typeface="Sylfaen" panose="010A0502050306030303" pitchFamily="18" charset="0"/>
              </a:rPr>
              <a:t> values of beta</a:t>
            </a:r>
            <a:endParaRPr lang="fr-FR" dirty="0">
              <a:latin typeface="Sylfaen" panose="010A0502050306030303" pitchFamily="18" charset="0"/>
            </a:endParaRPr>
          </a:p>
          <a:p>
            <a:endParaRPr lang="fr-FR" b="1" dirty="0">
              <a:latin typeface="Sylfaen" panose="010A0502050306030303" pitchFamily="18" charset="0"/>
            </a:endParaRPr>
          </a:p>
          <a:p>
            <a:endParaRPr lang="fr-FR" dirty="0" smtClean="0">
              <a:latin typeface="Sylfaen" panose="010A0502050306030303" pitchFamily="18" charset="0"/>
            </a:endParaRPr>
          </a:p>
          <a:p>
            <a:endParaRPr lang="fr-FR" dirty="0" smtClean="0">
              <a:latin typeface="Sylfaen" panose="010A0502050306030303" pitchFamily="18" charset="0"/>
            </a:endParaRPr>
          </a:p>
          <a:p>
            <a:endParaRPr lang="fr-FR" dirty="0">
              <a:latin typeface="Sylfaen" panose="010A050205030603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9" y="3497944"/>
            <a:ext cx="4231532" cy="31724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497944"/>
            <a:ext cx="4231532" cy="31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po_template.pptx" id="{B9E90AA9-0793-4908-83DD-000338E2DBB2}" vid="{D8AFA4B9-F2A0-4A5F-9E1E-A8EDDBF83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diapo_template</Template>
  <TotalTime>11</TotalTime>
  <Words>94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Sylfaen</vt:lpstr>
      <vt:lpstr>Tahoma</vt:lpstr>
      <vt:lpstr>Thème Office</vt:lpstr>
      <vt:lpstr> Choice-consistency 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Choice-consistency metrics</dc:title>
  <dc:creator>BORDERIES Nicolas</dc:creator>
  <cp:lastModifiedBy>BORDERIES Nicolas</cp:lastModifiedBy>
  <cp:revision>2</cp:revision>
  <dcterms:created xsi:type="dcterms:W3CDTF">2017-12-07T14:37:28Z</dcterms:created>
  <dcterms:modified xsi:type="dcterms:W3CDTF">2017-12-07T14:48:52Z</dcterms:modified>
</cp:coreProperties>
</file>