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58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F612-15DD-40A2-BEA0-BF6EDF376569}" type="datetimeFigureOut">
              <a:rPr lang="fr-FR" smtClean="0"/>
              <a:t>07/10/2014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3692-C341-4CD2-936A-0EDD6F797B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94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F612-15DD-40A2-BEA0-BF6EDF376569}" type="datetimeFigureOut">
              <a:rPr lang="fr-FR" smtClean="0"/>
              <a:t>07/10/2014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3692-C341-4CD2-936A-0EDD6F797B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04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F612-15DD-40A2-BEA0-BF6EDF376569}" type="datetimeFigureOut">
              <a:rPr lang="fr-FR" smtClean="0"/>
              <a:t>07/10/2014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3692-C341-4CD2-936A-0EDD6F797B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48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F612-15DD-40A2-BEA0-BF6EDF376569}" type="datetimeFigureOut">
              <a:rPr lang="fr-FR" smtClean="0"/>
              <a:t>07/10/2014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3692-C341-4CD2-936A-0EDD6F797B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117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F612-15DD-40A2-BEA0-BF6EDF376569}" type="datetimeFigureOut">
              <a:rPr lang="fr-FR" smtClean="0"/>
              <a:t>07/10/2014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3692-C341-4CD2-936A-0EDD6F797B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263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F612-15DD-40A2-BEA0-BF6EDF376569}" type="datetimeFigureOut">
              <a:rPr lang="fr-FR" smtClean="0"/>
              <a:t>07/10/2014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3692-C341-4CD2-936A-0EDD6F797B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25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F612-15DD-40A2-BEA0-BF6EDF376569}" type="datetimeFigureOut">
              <a:rPr lang="fr-FR" smtClean="0"/>
              <a:t>07/10/2014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3692-C341-4CD2-936A-0EDD6F797B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86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F612-15DD-40A2-BEA0-BF6EDF376569}" type="datetimeFigureOut">
              <a:rPr lang="fr-FR" smtClean="0"/>
              <a:t>07/10/2014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3692-C341-4CD2-936A-0EDD6F797B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20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F612-15DD-40A2-BEA0-BF6EDF376569}" type="datetimeFigureOut">
              <a:rPr lang="fr-FR" smtClean="0"/>
              <a:t>07/10/2014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3692-C341-4CD2-936A-0EDD6F797B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28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F612-15DD-40A2-BEA0-BF6EDF376569}" type="datetimeFigureOut">
              <a:rPr lang="fr-FR" smtClean="0"/>
              <a:t>07/10/2014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3692-C341-4CD2-936A-0EDD6F797B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862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F612-15DD-40A2-BEA0-BF6EDF376569}" type="datetimeFigureOut">
              <a:rPr lang="fr-FR" smtClean="0"/>
              <a:t>07/10/2014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3692-C341-4CD2-936A-0EDD6F797B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12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AF612-15DD-40A2-BEA0-BF6EDF376569}" type="datetimeFigureOut">
              <a:rPr lang="fr-FR" smtClean="0"/>
              <a:t>07/10/2014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B3692-C341-4CD2-936A-0EDD6F797B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50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7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3" y="1628801"/>
            <a:ext cx="3429781" cy="342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4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3" y="1628801"/>
            <a:ext cx="3429781" cy="3429781"/>
          </a:xfrm>
          <a:prstGeom prst="rect">
            <a:avLst/>
          </a:prstGeom>
        </p:spPr>
      </p:pic>
      <p:sp>
        <p:nvSpPr>
          <p:cNvPr id="5" name="Étoile à 5 branches 4"/>
          <p:cNvSpPr>
            <a:spLocks noChangeAspect="1"/>
          </p:cNvSpPr>
          <p:nvPr/>
        </p:nvSpPr>
        <p:spPr>
          <a:xfrm>
            <a:off x="3536185" y="2873839"/>
            <a:ext cx="1036915" cy="939704"/>
          </a:xfrm>
          <a:prstGeom prst="star5">
            <a:avLst>
              <a:gd name="adj" fmla="val 18336"/>
              <a:gd name="hf" fmla="val 105146"/>
              <a:gd name="vf" fmla="val 11055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802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3" y="1628801"/>
            <a:ext cx="3429781" cy="3429781"/>
          </a:xfrm>
          <a:prstGeom prst="rect">
            <a:avLst/>
          </a:prstGeom>
        </p:spPr>
      </p:pic>
      <p:sp>
        <p:nvSpPr>
          <p:cNvPr id="12" name="Ellipse 11"/>
          <p:cNvSpPr/>
          <p:nvPr/>
        </p:nvSpPr>
        <p:spPr>
          <a:xfrm>
            <a:off x="3550587" y="2839635"/>
            <a:ext cx="1008112" cy="10081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14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3" y="1628801"/>
            <a:ext cx="3429781" cy="3429781"/>
          </a:xfrm>
          <a:prstGeom prst="rect">
            <a:avLst/>
          </a:prstGeom>
        </p:spPr>
      </p:pic>
      <p:sp>
        <p:nvSpPr>
          <p:cNvPr id="3" name="Plus 2"/>
          <p:cNvSpPr>
            <a:spLocks noChangeAspect="1"/>
          </p:cNvSpPr>
          <p:nvPr/>
        </p:nvSpPr>
        <p:spPr>
          <a:xfrm>
            <a:off x="3492982" y="2875691"/>
            <a:ext cx="1123322" cy="936000"/>
          </a:xfrm>
          <a:prstGeom prst="math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888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3" y="1628801"/>
            <a:ext cx="3429781" cy="3429781"/>
          </a:xfrm>
          <a:prstGeom prst="rect">
            <a:avLst/>
          </a:prstGeom>
        </p:spPr>
      </p:pic>
      <p:sp>
        <p:nvSpPr>
          <p:cNvPr id="5" name="Organigramme : Bande perforée 4"/>
          <p:cNvSpPr>
            <a:spLocks noChangeAspect="1"/>
          </p:cNvSpPr>
          <p:nvPr/>
        </p:nvSpPr>
        <p:spPr>
          <a:xfrm>
            <a:off x="3399443" y="2875691"/>
            <a:ext cx="1310400" cy="936000"/>
          </a:xfrm>
          <a:prstGeom prst="flowChartPunchedTap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86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3" y="1628801"/>
            <a:ext cx="3429781" cy="3429781"/>
          </a:xfrm>
          <a:prstGeom prst="rect">
            <a:avLst/>
          </a:prstGeom>
        </p:spPr>
      </p:pic>
      <p:sp>
        <p:nvSpPr>
          <p:cNvPr id="2" name="Lune 1"/>
          <p:cNvSpPr>
            <a:spLocks noChangeAspect="1"/>
          </p:cNvSpPr>
          <p:nvPr/>
        </p:nvSpPr>
        <p:spPr>
          <a:xfrm>
            <a:off x="3714281" y="2875691"/>
            <a:ext cx="680724" cy="936000"/>
          </a:xfrm>
          <a:prstGeom prst="moon">
            <a:avLst>
              <a:gd name="adj" fmla="val 4406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86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3" y="1628801"/>
            <a:ext cx="3429781" cy="3429781"/>
          </a:xfrm>
          <a:prstGeom prst="rect">
            <a:avLst/>
          </a:prstGeom>
        </p:spPr>
      </p:pic>
      <p:sp>
        <p:nvSpPr>
          <p:cNvPr id="2" name="Égal 1"/>
          <p:cNvSpPr>
            <a:spLocks noChangeAspect="1"/>
          </p:cNvSpPr>
          <p:nvPr/>
        </p:nvSpPr>
        <p:spPr>
          <a:xfrm>
            <a:off x="3352643" y="2875691"/>
            <a:ext cx="1404000" cy="936000"/>
          </a:xfrm>
          <a:prstGeom prst="mathEqual">
            <a:avLst>
              <a:gd name="adj1" fmla="val 25744"/>
              <a:gd name="adj2" fmla="val 4143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86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584555"/>
            <a:ext cx="1155556" cy="168888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9" y="2584553"/>
            <a:ext cx="866667" cy="126666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584554"/>
            <a:ext cx="577778" cy="84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965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Office PowerPoint</Application>
  <PresentationFormat>Affichage à l'écran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BORDERIES Nicolas</dc:creator>
  <cp:lastModifiedBy>BORDERIES Nicolas</cp:lastModifiedBy>
  <cp:revision>6</cp:revision>
  <dcterms:created xsi:type="dcterms:W3CDTF">2014-10-07T16:03:12Z</dcterms:created>
  <dcterms:modified xsi:type="dcterms:W3CDTF">2014-10-07T17:41:02Z</dcterms:modified>
</cp:coreProperties>
</file>