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EBFE-3AE3-4711-805A-643FE55A5E7F}" type="datetimeFigureOut">
              <a:rPr lang="es-MX" smtClean="0"/>
              <a:t>13/05/2017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4DF6-9DB2-42D5-BEFD-D3EE7A22618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4627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EBFE-3AE3-4711-805A-643FE55A5E7F}" type="datetimeFigureOut">
              <a:rPr lang="es-MX" smtClean="0"/>
              <a:t>13/05/2017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4DF6-9DB2-42D5-BEFD-D3EE7A22618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9965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EBFE-3AE3-4711-805A-643FE55A5E7F}" type="datetimeFigureOut">
              <a:rPr lang="es-MX" smtClean="0"/>
              <a:t>13/05/2017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4DF6-9DB2-42D5-BEFD-D3EE7A22618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2559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EBFE-3AE3-4711-805A-643FE55A5E7F}" type="datetimeFigureOut">
              <a:rPr lang="es-MX" smtClean="0"/>
              <a:t>13/05/2017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4DF6-9DB2-42D5-BEFD-D3EE7A22618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6374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EBFE-3AE3-4711-805A-643FE55A5E7F}" type="datetimeFigureOut">
              <a:rPr lang="es-MX" smtClean="0"/>
              <a:t>13/05/2017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4DF6-9DB2-42D5-BEFD-D3EE7A22618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1119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EBFE-3AE3-4711-805A-643FE55A5E7F}" type="datetimeFigureOut">
              <a:rPr lang="es-MX" smtClean="0"/>
              <a:t>13/05/2017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4DF6-9DB2-42D5-BEFD-D3EE7A22618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4855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EBFE-3AE3-4711-805A-643FE55A5E7F}" type="datetimeFigureOut">
              <a:rPr lang="es-MX" smtClean="0"/>
              <a:t>13/05/2017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4DF6-9DB2-42D5-BEFD-D3EE7A22618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4627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EBFE-3AE3-4711-805A-643FE55A5E7F}" type="datetimeFigureOut">
              <a:rPr lang="es-MX" smtClean="0"/>
              <a:t>13/05/2017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4DF6-9DB2-42D5-BEFD-D3EE7A22618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3810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EBFE-3AE3-4711-805A-643FE55A5E7F}" type="datetimeFigureOut">
              <a:rPr lang="es-MX" smtClean="0"/>
              <a:t>13/05/2017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4DF6-9DB2-42D5-BEFD-D3EE7A22618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8780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EBFE-3AE3-4711-805A-643FE55A5E7F}" type="datetimeFigureOut">
              <a:rPr lang="es-MX" smtClean="0"/>
              <a:t>13/05/2017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4DF6-9DB2-42D5-BEFD-D3EE7A22618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8430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EBFE-3AE3-4711-805A-643FE55A5E7F}" type="datetimeFigureOut">
              <a:rPr lang="es-MX" smtClean="0"/>
              <a:t>13/05/2017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4DF6-9DB2-42D5-BEFD-D3EE7A22618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444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8EBFE-3AE3-4711-805A-643FE55A5E7F}" type="datetimeFigureOut">
              <a:rPr lang="es-MX" smtClean="0"/>
              <a:t>13/05/2017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94DF6-9DB2-42D5-BEFD-D3EE7A22618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784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602342" y="235871"/>
            <a:ext cx="8658221" cy="5971744"/>
            <a:chOff x="1602342" y="235871"/>
            <a:chExt cx="8658221" cy="5971744"/>
          </a:xfrm>
        </p:grpSpPr>
        <p:sp>
          <p:nvSpPr>
            <p:cNvPr id="5" name="Can 4"/>
            <p:cNvSpPr/>
            <p:nvPr/>
          </p:nvSpPr>
          <p:spPr>
            <a:xfrm>
              <a:off x="2123935" y="5254579"/>
              <a:ext cx="978795" cy="95303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err="1" smtClean="0"/>
                <a:t>Sqlite</a:t>
              </a:r>
              <a:r>
                <a:rPr lang="es-MX" dirty="0" smtClean="0"/>
                <a:t> </a:t>
              </a:r>
              <a:r>
                <a:rPr lang="es-MX" dirty="0" err="1" smtClean="0"/>
                <a:t>Db</a:t>
              </a:r>
              <a:endParaRPr lang="es-MX" dirty="0"/>
            </a:p>
          </p:txBody>
        </p:sp>
        <p:sp>
          <p:nvSpPr>
            <p:cNvPr id="6" name="Can 5"/>
            <p:cNvSpPr/>
            <p:nvPr/>
          </p:nvSpPr>
          <p:spPr>
            <a:xfrm>
              <a:off x="5517233" y="5254579"/>
              <a:ext cx="978795" cy="95303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err="1" smtClean="0"/>
                <a:t>MySql</a:t>
              </a:r>
              <a:r>
                <a:rPr lang="es-MX" dirty="0" smtClean="0"/>
                <a:t> </a:t>
              </a:r>
              <a:r>
                <a:rPr lang="es-MX" dirty="0" err="1" smtClean="0"/>
                <a:t>Db</a:t>
              </a:r>
              <a:endParaRPr lang="es-MX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602342" y="2459864"/>
              <a:ext cx="2021983" cy="22516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b="1" dirty="0" smtClean="0"/>
                <a:t>Mobile </a:t>
              </a:r>
              <a:r>
                <a:rPr lang="es-MX" b="1" dirty="0" err="1" smtClean="0"/>
                <a:t>Application</a:t>
              </a:r>
              <a:endParaRPr lang="es-MX" b="1" dirty="0" smtClean="0"/>
            </a:p>
            <a:p>
              <a:pPr algn="ctr"/>
              <a:endParaRPr lang="es-MX" dirty="0"/>
            </a:p>
            <a:p>
              <a:pPr algn="ctr"/>
              <a:r>
                <a:rPr lang="es-MX" dirty="0" smtClean="0"/>
                <a:t>-GPS</a:t>
              </a:r>
            </a:p>
            <a:p>
              <a:pPr algn="ctr"/>
              <a:r>
                <a:rPr lang="es-MX" dirty="0" smtClean="0"/>
                <a:t>-</a:t>
              </a:r>
              <a:r>
                <a:rPr lang="es-MX" dirty="0" err="1" smtClean="0"/>
                <a:t>Finger</a:t>
              </a:r>
              <a:r>
                <a:rPr lang="es-MX" dirty="0" smtClean="0"/>
                <a:t> </a:t>
              </a:r>
              <a:r>
                <a:rPr lang="es-MX" dirty="0" err="1" smtClean="0"/>
                <a:t>Print</a:t>
              </a:r>
              <a:r>
                <a:rPr lang="es-MX" dirty="0" smtClean="0"/>
                <a:t> API</a:t>
              </a:r>
              <a:endParaRPr lang="es-MX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993959" y="2459863"/>
              <a:ext cx="2021983" cy="22516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/>
                <a:t>Node.js</a:t>
              </a:r>
            </a:p>
            <a:p>
              <a:pPr algn="ctr"/>
              <a:r>
                <a:rPr lang="es-MX" dirty="0" err="1" smtClean="0"/>
                <a:t>RESTful</a:t>
              </a:r>
              <a:r>
                <a:rPr lang="es-MX" dirty="0" smtClean="0"/>
                <a:t> API</a:t>
              </a:r>
            </a:p>
            <a:p>
              <a:pPr algn="ctr"/>
              <a:endParaRPr lang="es-MX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238580" y="2459863"/>
              <a:ext cx="2021983" cy="22516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/>
                <a:t>Web </a:t>
              </a:r>
              <a:r>
                <a:rPr lang="es-MX" dirty="0" err="1" smtClean="0"/>
                <a:t>Application</a:t>
              </a:r>
              <a:endParaRPr lang="es-MX" dirty="0" smtClean="0"/>
            </a:p>
            <a:p>
              <a:pPr algn="ctr"/>
              <a:endParaRPr lang="es-MX" dirty="0"/>
            </a:p>
          </p:txBody>
        </p:sp>
        <p:cxnSp>
          <p:nvCxnSpPr>
            <p:cNvPr id="11" name="Straight Arrow Connector 10"/>
            <p:cNvCxnSpPr>
              <a:stCxn id="5" idx="1"/>
              <a:endCxn id="7" idx="2"/>
            </p:cNvCxnSpPr>
            <p:nvPr/>
          </p:nvCxnSpPr>
          <p:spPr>
            <a:xfrm flipV="1">
              <a:off x="2613333" y="4711521"/>
              <a:ext cx="1" cy="54305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3"/>
              <a:endCxn id="9" idx="1"/>
            </p:cNvCxnSpPr>
            <p:nvPr/>
          </p:nvCxnSpPr>
          <p:spPr>
            <a:xfrm>
              <a:off x="7015942" y="3585692"/>
              <a:ext cx="122263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1"/>
              <a:endCxn id="8" idx="2"/>
            </p:cNvCxnSpPr>
            <p:nvPr/>
          </p:nvCxnSpPr>
          <p:spPr>
            <a:xfrm flipH="1" flipV="1">
              <a:off x="6004951" y="4711521"/>
              <a:ext cx="1680" cy="54305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7" idx="3"/>
              <a:endCxn id="8" idx="1"/>
            </p:cNvCxnSpPr>
            <p:nvPr/>
          </p:nvCxnSpPr>
          <p:spPr>
            <a:xfrm flipV="1">
              <a:off x="3624325" y="3585692"/>
              <a:ext cx="1369634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655259" y="3277915"/>
              <a:ext cx="13387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dirty="0" smtClean="0"/>
                <a:t>HTTP POST/GET</a:t>
              </a:r>
              <a:endParaRPr lang="es-MX" sz="1400" dirty="0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2489674" y="303944"/>
              <a:ext cx="1131191" cy="987518"/>
              <a:chOff x="7157431" y="229049"/>
              <a:chExt cx="1131191" cy="987518"/>
            </a:xfrm>
          </p:grpSpPr>
          <p:sp>
            <p:nvSpPr>
              <p:cNvPr id="33" name="Cloud 32"/>
              <p:cNvSpPr/>
              <p:nvPr/>
            </p:nvSpPr>
            <p:spPr>
              <a:xfrm>
                <a:off x="7157431" y="229049"/>
                <a:ext cx="1131191" cy="987518"/>
              </a:xfrm>
              <a:prstGeom prst="cloud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397260" y="344668"/>
                <a:ext cx="60901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 smtClean="0"/>
                  <a:t>FCM</a:t>
                </a:r>
              </a:p>
              <a:p>
                <a:r>
                  <a:rPr lang="es-MX" dirty="0" smtClean="0"/>
                  <a:t>APN</a:t>
                </a:r>
                <a:endParaRPr lang="es-MX" dirty="0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6004950" y="235871"/>
              <a:ext cx="2292976" cy="1237171"/>
              <a:chOff x="2120884" y="188522"/>
              <a:chExt cx="2292976" cy="1237171"/>
            </a:xfrm>
          </p:grpSpPr>
          <p:sp>
            <p:nvSpPr>
              <p:cNvPr id="40" name="Cloud 39"/>
              <p:cNvSpPr/>
              <p:nvPr/>
            </p:nvSpPr>
            <p:spPr>
              <a:xfrm>
                <a:off x="2120884" y="188522"/>
                <a:ext cx="2292976" cy="1237171"/>
              </a:xfrm>
              <a:prstGeom prst="cloud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613332" y="290072"/>
                <a:ext cx="174118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 smtClean="0"/>
                  <a:t>Google Drive</a:t>
                </a:r>
              </a:p>
              <a:p>
                <a:r>
                  <a:rPr lang="es-MX" dirty="0" smtClean="0"/>
                  <a:t>Google Calendar</a:t>
                </a:r>
              </a:p>
              <a:p>
                <a:r>
                  <a:rPr lang="es-MX" dirty="0" smtClean="0"/>
                  <a:t>Dropbox</a:t>
                </a:r>
                <a:endParaRPr lang="es-MX" dirty="0"/>
              </a:p>
            </p:txBody>
          </p:sp>
        </p:grpSp>
        <p:cxnSp>
          <p:nvCxnSpPr>
            <p:cNvPr id="65" name="Straight Arrow Connector 64"/>
            <p:cNvCxnSpPr>
              <a:stCxn id="7" idx="0"/>
              <a:endCxn id="33" idx="1"/>
            </p:cNvCxnSpPr>
            <p:nvPr/>
          </p:nvCxnSpPr>
          <p:spPr>
            <a:xfrm flipV="1">
              <a:off x="2613334" y="1290410"/>
              <a:ext cx="441936" cy="116945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8" idx="0"/>
            </p:cNvCxnSpPr>
            <p:nvPr/>
          </p:nvCxnSpPr>
          <p:spPr>
            <a:xfrm flipV="1">
              <a:off x="6004951" y="1362301"/>
              <a:ext cx="719406" cy="109756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9" idx="0"/>
            </p:cNvCxnSpPr>
            <p:nvPr/>
          </p:nvCxnSpPr>
          <p:spPr>
            <a:xfrm flipH="1" flipV="1">
              <a:off x="7946995" y="1290410"/>
              <a:ext cx="1302577" cy="116945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/>
            <p:cNvCxnSpPr/>
            <p:nvPr/>
          </p:nvCxnSpPr>
          <p:spPr>
            <a:xfrm flipH="1">
              <a:off x="3620865" y="3953814"/>
              <a:ext cx="13730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010918" y="3909081"/>
              <a:ext cx="5581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dirty="0" smtClean="0"/>
                <a:t>JSON</a:t>
              </a:r>
              <a:endParaRPr lang="es-MX" sz="1400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7015942" y="4062969"/>
              <a:ext cx="11170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254596" y="3991620"/>
              <a:ext cx="5581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dirty="0" smtClean="0"/>
                <a:t>JSON</a:t>
              </a:r>
              <a:endParaRPr lang="es-MX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957911" y="3277914"/>
              <a:ext cx="13387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dirty="0" smtClean="0"/>
                <a:t>HTTP POST/GET</a:t>
              </a:r>
              <a:endParaRPr lang="es-MX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7885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30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Ing. Even Sosa</dc:creator>
  <cp:lastModifiedBy>Ing. Even Sosa</cp:lastModifiedBy>
  <cp:revision>7</cp:revision>
  <dcterms:created xsi:type="dcterms:W3CDTF">2017-05-13T18:35:30Z</dcterms:created>
  <dcterms:modified xsi:type="dcterms:W3CDTF">2017-05-13T20:14:22Z</dcterms:modified>
</cp:coreProperties>
</file>