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fe62565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fe62565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fe62565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fe6256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fe62565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fe62565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e62565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e62565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fe62565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fe62565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fe62565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fe62565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fe62565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fe62565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e62565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fe62565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fe62565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fe62565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ao.gov/products/gao-23-106717#:~:text=Directed%20energy%20weapons%E2%80%94such%20as,U.S.%2C%20are%20researching%20their%20use." TargetMode="External"/><Relationship Id="rId4" Type="http://schemas.openxmlformats.org/officeDocument/2006/relationships/hyperlink" Target="https://www.airandspaceforces.com/article/1201lasers/" TargetMode="External"/><Relationship Id="rId5" Type="http://schemas.openxmlformats.org/officeDocument/2006/relationships/hyperlink" Target="https://www.militaryaerospace.com/power/article/14207816/highenergy-laser-weapons-move-quickly-from-prototype-to-deploy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Laser weapon</a:t>
            </a:r>
            <a:endParaRPr sz="4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Jasper Cairns &amp; Nik-o-b-ware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Science &amp; Tech Spotlight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Promise and Problems of Laser Weapons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</a:t>
            </a:r>
            <a:r>
              <a:rPr lang="en" u="sng">
                <a:solidFill>
                  <a:schemeClr val="hlink"/>
                </a:solidFill>
                <a:hlinkClick r:id="rId5"/>
              </a:rPr>
              <a:t>High-Energy Laser Weapons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343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Upsides/Pros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Upsides/Pros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Downside/Cons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Downside/Cons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  <p:pic>
        <p:nvPicPr>
          <p:cNvPr descr="U.S. Navy Building 'Portable' Laser Weapon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00" y="1252538"/>
            <a:ext cx="5408725" cy="30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931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first laser was developed in the 1960s.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the late 1970s and 1980s, it was a busy time period for developing lasers into possible weapon systems.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of 2023, directed-energy weapons, including lasers, remain at the experimental stage.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laser guns are not used and made anymore due to cost.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Raytheon founded the laser weapon industry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475" y="1105622"/>
            <a:ext cx="3727050" cy="3463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and Implementation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Militaristic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Cutting and welding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tag</a:t>
            </a:r>
            <a:endParaRPr/>
          </a:p>
        </p:txBody>
      </p:sp>
      <p:pic>
        <p:nvPicPr>
          <p:cNvPr descr="Edwardsville Laser Tag | Edison's Entertainment Complex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625" y="1228425"/>
            <a:ext cx="2293075" cy="3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Upsides/Pros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83000" y="1505675"/>
            <a:ext cx="3633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would help in the military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more precise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ammo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would be safer than traditional guns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25" y="795475"/>
            <a:ext cx="474677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Upsides/Pros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17725" y="1537375"/>
            <a:ext cx="4977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 impact as they travel at speed of 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cost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 beams can be invisible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517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Downsides/Cons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395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would use a lot of power to operate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Lasers shot by laser guns can be deflected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Lasers can be affected by atmospheric conditions, such as fog, smoke, or dust.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725" y="934050"/>
            <a:ext cx="4345875" cy="31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Downsides/Cons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521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develop &amp;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and size barriers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job</a:t>
            </a:r>
            <a:endParaRPr/>
          </a:p>
        </p:txBody>
      </p:sp>
      <p:pic>
        <p:nvPicPr>
          <p:cNvPr descr="Star Wars to become reality as US Navy on course to arm ship with laser |  The Independent | The Independent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75" y="911375"/>
            <a:ext cx="4536800" cy="34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5"/>
            <a:ext cx="3908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neither </a:t>
            </a:r>
            <a:r>
              <a:rPr lang="en"/>
              <a:t>approve or disapprove</a:t>
            </a:r>
            <a:r>
              <a:rPr lang="en"/>
              <a:t> of the laser gun and it making </a:t>
            </a:r>
            <a:r>
              <a:rPr lang="en"/>
              <a:t>advancements</a:t>
            </a:r>
            <a:r>
              <a:rPr lang="en"/>
              <a:t> in </a:t>
            </a:r>
            <a:r>
              <a:rPr lang="en"/>
              <a:t>today's</a:t>
            </a:r>
            <a:r>
              <a:rPr lang="en"/>
              <a:t> world. It would help protect our country in war by being more precise and shooting down missiles.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