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11309350" cx="20104100"/>
  <p:notesSz cx="20104100" cy="11309350"/>
  <p:embeddedFontLst>
    <p:embeddedFont>
      <p:font typeface="Roboto Thin"/>
      <p:regular r:id="rId24"/>
      <p:bold r:id="rId25"/>
      <p:italic r:id="rId26"/>
      <p:boldItalic r:id="rId27"/>
    </p:embeddedFont>
    <p:embeddedFont>
      <p:font typeface="Roboto Medium"/>
      <p:regular r:id="rId28"/>
      <p:bold r:id="rId29"/>
      <p:italic r:id="rId30"/>
      <p:boldItalic r:id="rId31"/>
    </p:embeddedFon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36" roundtripDataSignature="AMtx7mjoySNnp4SaOFdZji66Kr9yyNyM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4236EF-1C46-4219-98E5-760A8527104E}">
  <a:tblStyle styleId="{CE4236EF-1C46-4219-98E5-760A8527104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9DCB928-8C1F-4F1B-9096-7E63BD8F6AF2}"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Thin-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Thin-italic.fntdata"/><Relationship Id="rId25" Type="http://schemas.openxmlformats.org/officeDocument/2006/relationships/font" Target="fonts/RobotoThin-bold.fntdata"/><Relationship Id="rId28" Type="http://schemas.openxmlformats.org/officeDocument/2006/relationships/font" Target="fonts/RobotoMedium-regular.fntdata"/><Relationship Id="rId27" Type="http://schemas.openxmlformats.org/officeDocument/2006/relationships/font" Target="fonts/RobotoThin-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edium-boldItalic.fntdata"/><Relationship Id="rId30" Type="http://schemas.openxmlformats.org/officeDocument/2006/relationships/font" Target="fonts/RobotoMedium-italic.fntdata"/><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8712200" cy="56673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11387138" y="0"/>
            <a:ext cx="8712200" cy="56673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742613"/>
            <a:ext cx="8712200" cy="56673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11387138" y="10742613"/>
            <a:ext cx="8712200" cy="5667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notes"/>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16735f463e_0_9: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1" name="Google Shape;351;g316735f463e_0_9: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16735f463e_0_99: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0" name="Google Shape;370;g316735f463e_0_99: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16735f463e_0_85: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5" name="Google Shape;385;g316735f463e_0_85: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16735f463e_0_76: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3" name="Google Shape;433;g316735f463e_0_76: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16ecf67dd2_0_0: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1" name="Google Shape;441;g316ecf67dd2_0_0: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1901773a38_0_26: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9" name="Google Shape;449;g31901773a38_0_26: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7:notes"/>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5" name="Google Shape;475;p7: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11:notes"/>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2" name="Google Shape;482;p1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901773a38_0_6: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g31901773a38_0_6: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notes"/>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901773a38_0_10: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g31901773a38_0_10: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9:notes"/>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p9: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16735f463e_0_4: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g316735f463e_0_4: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1901773a38_0_30: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g31901773a38_0_30: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1901773a38_0_18: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g31901773a38_0_18: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1901773a38_0_22: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g31901773a38_0_22: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pic>
        <p:nvPicPr>
          <p:cNvPr id="16" name="Google Shape;16;p13"/>
          <p:cNvPicPr preferRelativeResize="0"/>
          <p:nvPr/>
        </p:nvPicPr>
        <p:blipFill rotWithShape="1">
          <a:blip r:embed="rId2">
            <a:alphaModFix/>
          </a:blip>
          <a:srcRect b="0" l="0" r="0" t="0"/>
          <a:stretch/>
        </p:blipFill>
        <p:spPr>
          <a:xfrm>
            <a:off x="-38740" y="-789172"/>
            <a:ext cx="20129562" cy="12098522"/>
          </a:xfrm>
          <a:prstGeom prst="rect">
            <a:avLst/>
          </a:prstGeom>
          <a:noFill/>
          <a:ln>
            <a:noFill/>
          </a:ln>
        </p:spPr>
      </p:pic>
      <p:pic>
        <p:nvPicPr>
          <p:cNvPr id="17" name="Google Shape;17;p13"/>
          <p:cNvPicPr preferRelativeResize="0"/>
          <p:nvPr/>
        </p:nvPicPr>
        <p:blipFill rotWithShape="1">
          <a:blip r:embed="rId3">
            <a:alphaModFix/>
          </a:blip>
          <a:srcRect b="365" l="1960" r="2315" t="38419"/>
          <a:stretch/>
        </p:blipFill>
        <p:spPr>
          <a:xfrm>
            <a:off x="0" y="0"/>
            <a:ext cx="20104099" cy="11309350"/>
          </a:xfrm>
          <a:prstGeom prst="rect">
            <a:avLst/>
          </a:prstGeom>
          <a:noFill/>
          <a:ln>
            <a:noFill/>
          </a:ln>
        </p:spPr>
      </p:pic>
      <p:grpSp>
        <p:nvGrpSpPr>
          <p:cNvPr id="18" name="Google Shape;18;p13"/>
          <p:cNvGrpSpPr/>
          <p:nvPr/>
        </p:nvGrpSpPr>
        <p:grpSpPr>
          <a:xfrm>
            <a:off x="8375650" y="10531475"/>
            <a:ext cx="3894979" cy="335915"/>
            <a:chOff x="8592670" y="10723202"/>
            <a:chExt cx="3894979" cy="335915"/>
          </a:xfrm>
        </p:grpSpPr>
        <p:sp>
          <p:nvSpPr>
            <p:cNvPr id="19" name="Google Shape;19;p13"/>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3"/>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p13"/>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 name="Google Shape;22;p13"/>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 name="Google Shape;23;p13"/>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 name="Google Shape;24;p13"/>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 name="Google Shape;25;p13"/>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 name="Google Shape;26;p13"/>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 name="Google Shape;27;p13"/>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8" name="Google Shape;28;p13"/>
          <p:cNvSpPr/>
          <p:nvPr/>
        </p:nvSpPr>
        <p:spPr>
          <a:xfrm>
            <a:off x="5092767" y="8274010"/>
            <a:ext cx="10694670" cy="53340"/>
          </a:xfrm>
          <a:custGeom>
            <a:rect b="b" l="l" r="r" t="t"/>
            <a:pathLst>
              <a:path extrusionOk="0" h="53340" w="10694669">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 name="Google Shape;29;p13"/>
          <p:cNvSpPr/>
          <p:nvPr/>
        </p:nvSpPr>
        <p:spPr>
          <a:xfrm>
            <a:off x="5092767" y="7228339"/>
            <a:ext cx="10694670" cy="1045671"/>
          </a:xfrm>
          <a:custGeom>
            <a:rect b="b" l="l" r="r" t="t"/>
            <a:pathLst>
              <a:path extrusionOk="0" h="1025525" w="10694669">
                <a:moveTo>
                  <a:pt x="10694197" y="0"/>
                </a:moveTo>
                <a:lnTo>
                  <a:pt x="0" y="0"/>
                </a:lnTo>
                <a:lnTo>
                  <a:pt x="0" y="1025330"/>
                </a:lnTo>
                <a:lnTo>
                  <a:pt x="10694197" y="1025330"/>
                </a:lnTo>
                <a:lnTo>
                  <a:pt x="10694197" y="0"/>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 name="Google Shape;30;p13"/>
          <p:cNvSpPr txBox="1"/>
          <p:nvPr>
            <p:ph idx="1" type="body"/>
          </p:nvPr>
        </p:nvSpPr>
        <p:spPr>
          <a:xfrm>
            <a:off x="5138402" y="7307097"/>
            <a:ext cx="10649035" cy="830997"/>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5400">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13"/>
          <p:cNvSpPr txBox="1"/>
          <p:nvPr>
            <p:ph idx="2" type="body"/>
          </p:nvPr>
        </p:nvSpPr>
        <p:spPr>
          <a:xfrm>
            <a:off x="4718050" y="6152227"/>
            <a:ext cx="11429999" cy="92333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60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 name="Google Shape;32;p13"/>
          <p:cNvSpPr txBox="1"/>
          <p:nvPr>
            <p:ph idx="3" type="body"/>
          </p:nvPr>
        </p:nvSpPr>
        <p:spPr>
          <a:xfrm>
            <a:off x="5092767" y="8483560"/>
            <a:ext cx="10694988" cy="492443"/>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sz="32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pic>
        <p:nvPicPr>
          <p:cNvPr id="33" name="Google Shape;33;p13"/>
          <p:cNvPicPr preferRelativeResize="0"/>
          <p:nvPr/>
        </p:nvPicPr>
        <p:blipFill rotWithShape="1">
          <a:blip r:embed="rId4">
            <a:alphaModFix/>
          </a:blip>
          <a:srcRect b="0" l="0" r="0" t="0"/>
          <a:stretch/>
        </p:blipFill>
        <p:spPr>
          <a:xfrm>
            <a:off x="7519377" y="8918485"/>
            <a:ext cx="5904958" cy="1460590"/>
          </a:xfrm>
          <a:prstGeom prst="rect">
            <a:avLst/>
          </a:prstGeom>
          <a:noFill/>
          <a:ln>
            <a:noFill/>
          </a:ln>
        </p:spPr>
      </p:pic>
      <p:sp>
        <p:nvSpPr>
          <p:cNvPr id="34" name="Google Shape;34;p13"/>
          <p:cNvSpPr txBox="1"/>
          <p:nvPr>
            <p:ph idx="12" type="sldNum"/>
          </p:nvPr>
        </p:nvSpPr>
        <p:spPr>
          <a:xfrm>
            <a:off x="18813040" y="10443808"/>
            <a:ext cx="1206300" cy="400200"/>
          </a:xfrm>
          <a:prstGeom prst="rect">
            <a:avLst/>
          </a:prstGeom>
        </p:spPr>
        <p:txBody>
          <a:bodyPr anchorCtr="0" anchor="t" bIns="0" lIns="0" spcFirstLastPara="1" rIns="0" wrap="square" tIns="0">
            <a:spAutoFit/>
          </a:bodyPr>
          <a:lstStyle>
            <a:lvl1pPr lvl="0">
              <a:buNone/>
              <a:defRPr sz="2600">
                <a:solidFill>
                  <a:srgbClr val="000000"/>
                </a:solidFill>
                <a:latin typeface="Arial"/>
                <a:ea typeface="Arial"/>
                <a:cs typeface="Arial"/>
                <a:sym typeface="Arial"/>
              </a:defRPr>
            </a:lvl1pPr>
            <a:lvl2pPr lvl="1">
              <a:buNone/>
              <a:defRPr sz="2600">
                <a:solidFill>
                  <a:srgbClr val="000000"/>
                </a:solidFill>
                <a:latin typeface="Arial"/>
                <a:ea typeface="Arial"/>
                <a:cs typeface="Arial"/>
                <a:sym typeface="Arial"/>
              </a:defRPr>
            </a:lvl2pPr>
            <a:lvl3pPr lvl="2">
              <a:buNone/>
              <a:defRPr sz="2600">
                <a:solidFill>
                  <a:srgbClr val="000000"/>
                </a:solidFill>
                <a:latin typeface="Arial"/>
                <a:ea typeface="Arial"/>
                <a:cs typeface="Arial"/>
                <a:sym typeface="Arial"/>
              </a:defRPr>
            </a:lvl3pPr>
            <a:lvl4pPr lvl="3">
              <a:buNone/>
              <a:defRPr sz="2600">
                <a:solidFill>
                  <a:srgbClr val="000000"/>
                </a:solidFill>
                <a:latin typeface="Arial"/>
                <a:ea typeface="Arial"/>
                <a:cs typeface="Arial"/>
                <a:sym typeface="Arial"/>
              </a:defRPr>
            </a:lvl4pPr>
            <a:lvl5pPr lvl="4">
              <a:buNone/>
              <a:defRPr sz="2600">
                <a:solidFill>
                  <a:srgbClr val="000000"/>
                </a:solidFill>
                <a:latin typeface="Arial"/>
                <a:ea typeface="Arial"/>
                <a:cs typeface="Arial"/>
                <a:sym typeface="Arial"/>
              </a:defRPr>
            </a:lvl5pPr>
            <a:lvl6pPr lvl="5">
              <a:buNone/>
              <a:defRPr sz="2600">
                <a:solidFill>
                  <a:srgbClr val="000000"/>
                </a:solidFill>
                <a:latin typeface="Arial"/>
                <a:ea typeface="Arial"/>
                <a:cs typeface="Arial"/>
                <a:sym typeface="Arial"/>
              </a:defRPr>
            </a:lvl6pPr>
            <a:lvl7pPr lvl="6">
              <a:buNone/>
              <a:defRPr sz="2600">
                <a:solidFill>
                  <a:srgbClr val="000000"/>
                </a:solidFill>
                <a:latin typeface="Arial"/>
                <a:ea typeface="Arial"/>
                <a:cs typeface="Arial"/>
                <a:sym typeface="Arial"/>
              </a:defRPr>
            </a:lvl7pPr>
            <a:lvl8pPr lvl="7">
              <a:buNone/>
              <a:defRPr sz="2600">
                <a:solidFill>
                  <a:srgbClr val="000000"/>
                </a:solidFill>
                <a:latin typeface="Arial"/>
                <a:ea typeface="Arial"/>
                <a:cs typeface="Arial"/>
                <a:sym typeface="Arial"/>
              </a:defRPr>
            </a:lvl8pPr>
            <a:lvl9pPr lvl="8">
              <a:buNone/>
              <a:defRPr sz="26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bg>
      <p:bgPr>
        <a:solidFill>
          <a:schemeClr val="lt1"/>
        </a:solidFill>
      </p:bgPr>
    </p:bg>
    <p:spTree>
      <p:nvGrpSpPr>
        <p:cNvPr id="35" name="Shape 35"/>
        <p:cNvGrpSpPr/>
        <p:nvPr/>
      </p:nvGrpSpPr>
      <p:grpSpPr>
        <a:xfrm>
          <a:off x="0" y="0"/>
          <a:ext cx="0" cy="0"/>
          <a:chOff x="0" y="0"/>
          <a:chExt cx="0" cy="0"/>
        </a:xfrm>
      </p:grpSpPr>
      <p:sp>
        <p:nvSpPr>
          <p:cNvPr id="36" name="Google Shape;36;p15"/>
          <p:cNvSpPr/>
          <p:nvPr/>
        </p:nvSpPr>
        <p:spPr>
          <a:xfrm>
            <a:off x="1" y="828729"/>
            <a:ext cx="4946650" cy="116834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 name="Google Shape;37;p15"/>
          <p:cNvSpPr/>
          <p:nvPr/>
        </p:nvSpPr>
        <p:spPr>
          <a:xfrm>
            <a:off x="4998572" y="828729"/>
            <a:ext cx="152400" cy="1168346"/>
          </a:xfrm>
          <a:custGeom>
            <a:rect b="b" l="l" r="r" t="t"/>
            <a:pathLst>
              <a:path extrusionOk="0" h="6827520" w="53339">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 name="Google Shape;38;p15"/>
          <p:cNvSpPr txBox="1"/>
          <p:nvPr>
            <p:ph idx="1" type="body"/>
          </p:nvPr>
        </p:nvSpPr>
        <p:spPr>
          <a:xfrm>
            <a:off x="574040" y="1258411"/>
            <a:ext cx="4343400" cy="147732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1" sz="4800">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15"/>
          <p:cNvSpPr txBox="1"/>
          <p:nvPr>
            <p:ph idx="2" type="body"/>
          </p:nvPr>
        </p:nvSpPr>
        <p:spPr>
          <a:xfrm>
            <a:off x="574675" y="2911475"/>
            <a:ext cx="4343400" cy="1231106"/>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sz="2000">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grpSp>
        <p:nvGrpSpPr>
          <p:cNvPr id="40" name="Google Shape;40;p15"/>
          <p:cNvGrpSpPr/>
          <p:nvPr/>
        </p:nvGrpSpPr>
        <p:grpSpPr>
          <a:xfrm>
            <a:off x="11728450" y="10226675"/>
            <a:ext cx="7874883" cy="697591"/>
            <a:chOff x="6622225" y="6259219"/>
            <a:chExt cx="5372103" cy="475884"/>
          </a:xfrm>
        </p:grpSpPr>
        <p:grpSp>
          <p:nvGrpSpPr>
            <p:cNvPr id="41" name="Google Shape;41;p15"/>
            <p:cNvGrpSpPr/>
            <p:nvPr/>
          </p:nvGrpSpPr>
          <p:grpSpPr>
            <a:xfrm>
              <a:off x="6622225" y="6411950"/>
              <a:ext cx="2602283" cy="224429"/>
              <a:chOff x="8592670" y="10723202"/>
              <a:chExt cx="3894979" cy="335915"/>
            </a:xfrm>
          </p:grpSpPr>
          <p:sp>
            <p:nvSpPr>
              <p:cNvPr id="42" name="Google Shape;42;p15"/>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3" name="Google Shape;43;p15"/>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4" name="Google Shape;44;p15"/>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5" name="Google Shape;45;p15"/>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6" name="Google Shape;46;p15"/>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7" name="Google Shape;47;p15"/>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8" name="Google Shape;48;p15"/>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9" name="Google Shape;49;p15"/>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0" name="Google Shape;50;p15"/>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pic>
          <p:nvPicPr>
            <p:cNvPr id="51" name="Google Shape;51;p15"/>
            <p:cNvPicPr preferRelativeResize="0"/>
            <p:nvPr/>
          </p:nvPicPr>
          <p:blipFill rotWithShape="1">
            <a:blip r:embed="rId2">
              <a:alphaModFix/>
            </a:blip>
            <a:srcRect b="0" l="0" r="0" t="0"/>
            <a:stretch/>
          </p:blipFill>
          <p:spPr>
            <a:xfrm>
              <a:off x="9435812" y="6259219"/>
              <a:ext cx="2558516" cy="475884"/>
            </a:xfrm>
            <a:prstGeom prst="rect">
              <a:avLst/>
            </a:prstGeom>
            <a:noFill/>
            <a:ln>
              <a:noFill/>
            </a:ln>
          </p:spPr>
        </p:pic>
      </p:grpSp>
      <p:sp>
        <p:nvSpPr>
          <p:cNvPr id="52" name="Google Shape;52;p15"/>
          <p:cNvSpPr txBox="1"/>
          <p:nvPr>
            <p:ph idx="12" type="sldNum"/>
          </p:nvPr>
        </p:nvSpPr>
        <p:spPr>
          <a:xfrm>
            <a:off x="18813040" y="10443808"/>
            <a:ext cx="1206300" cy="400200"/>
          </a:xfrm>
          <a:prstGeom prst="rect">
            <a:avLst/>
          </a:prstGeom>
        </p:spPr>
        <p:txBody>
          <a:bodyPr anchorCtr="0" anchor="t" bIns="0" lIns="0" spcFirstLastPara="1" rIns="0" wrap="square" tIns="0">
            <a:spAutoFit/>
          </a:bodyPr>
          <a:lstStyle>
            <a:lvl1pPr lvl="0">
              <a:buNone/>
              <a:defRPr sz="2600">
                <a:solidFill>
                  <a:schemeClr val="dk1"/>
                </a:solidFill>
                <a:latin typeface="Arial"/>
                <a:ea typeface="Arial"/>
                <a:cs typeface="Arial"/>
                <a:sym typeface="Arial"/>
              </a:defRPr>
            </a:lvl1pPr>
            <a:lvl2pPr lvl="1">
              <a:buNone/>
              <a:defRPr sz="2600">
                <a:solidFill>
                  <a:schemeClr val="dk1"/>
                </a:solidFill>
                <a:latin typeface="Arial"/>
                <a:ea typeface="Arial"/>
                <a:cs typeface="Arial"/>
                <a:sym typeface="Arial"/>
              </a:defRPr>
            </a:lvl2pPr>
            <a:lvl3pPr lvl="2">
              <a:buNone/>
              <a:defRPr sz="2600">
                <a:solidFill>
                  <a:schemeClr val="dk1"/>
                </a:solidFill>
                <a:latin typeface="Arial"/>
                <a:ea typeface="Arial"/>
                <a:cs typeface="Arial"/>
                <a:sym typeface="Arial"/>
              </a:defRPr>
            </a:lvl3pPr>
            <a:lvl4pPr lvl="3">
              <a:buNone/>
              <a:defRPr sz="2600">
                <a:solidFill>
                  <a:schemeClr val="dk1"/>
                </a:solidFill>
                <a:latin typeface="Arial"/>
                <a:ea typeface="Arial"/>
                <a:cs typeface="Arial"/>
                <a:sym typeface="Arial"/>
              </a:defRPr>
            </a:lvl4pPr>
            <a:lvl5pPr lvl="4">
              <a:buNone/>
              <a:defRPr sz="2600">
                <a:solidFill>
                  <a:schemeClr val="dk1"/>
                </a:solidFill>
                <a:latin typeface="Arial"/>
                <a:ea typeface="Arial"/>
                <a:cs typeface="Arial"/>
                <a:sym typeface="Arial"/>
              </a:defRPr>
            </a:lvl5pPr>
            <a:lvl6pPr lvl="5">
              <a:buNone/>
              <a:defRPr sz="2600">
                <a:solidFill>
                  <a:schemeClr val="dk1"/>
                </a:solidFill>
                <a:latin typeface="Arial"/>
                <a:ea typeface="Arial"/>
                <a:cs typeface="Arial"/>
                <a:sym typeface="Arial"/>
              </a:defRPr>
            </a:lvl6pPr>
            <a:lvl7pPr lvl="6">
              <a:buNone/>
              <a:defRPr sz="2600">
                <a:solidFill>
                  <a:schemeClr val="dk1"/>
                </a:solidFill>
                <a:latin typeface="Arial"/>
                <a:ea typeface="Arial"/>
                <a:cs typeface="Arial"/>
                <a:sym typeface="Arial"/>
              </a:defRPr>
            </a:lvl7pPr>
            <a:lvl8pPr lvl="7">
              <a:buNone/>
              <a:defRPr sz="2600">
                <a:solidFill>
                  <a:schemeClr val="dk1"/>
                </a:solidFill>
                <a:latin typeface="Arial"/>
                <a:ea typeface="Arial"/>
                <a:cs typeface="Arial"/>
                <a:sym typeface="Arial"/>
              </a:defRPr>
            </a:lvl8pPr>
            <a:lvl9pPr lvl="8">
              <a:buNone/>
              <a:defRPr sz="26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3" name="Shape 53"/>
        <p:cNvGrpSpPr/>
        <p:nvPr/>
      </p:nvGrpSpPr>
      <p:grpSpPr>
        <a:xfrm>
          <a:off x="0" y="0"/>
          <a:ext cx="0" cy="0"/>
          <a:chOff x="0" y="0"/>
          <a:chExt cx="0" cy="0"/>
        </a:xfrm>
      </p:grpSpPr>
      <p:pic>
        <p:nvPicPr>
          <p:cNvPr id="54" name="Google Shape;54;p17"/>
          <p:cNvPicPr preferRelativeResize="0"/>
          <p:nvPr/>
        </p:nvPicPr>
        <p:blipFill rotWithShape="1">
          <a:blip r:embed="rId2">
            <a:alphaModFix/>
          </a:blip>
          <a:srcRect b="20538" l="0" r="0" t="24342"/>
          <a:stretch/>
        </p:blipFill>
        <p:spPr>
          <a:xfrm>
            <a:off x="-6351" y="8332"/>
            <a:ext cx="20110451" cy="7391399"/>
          </a:xfrm>
          <a:prstGeom prst="rect">
            <a:avLst/>
          </a:prstGeom>
          <a:noFill/>
          <a:ln>
            <a:noFill/>
          </a:ln>
        </p:spPr>
      </p:pic>
      <p:grpSp>
        <p:nvGrpSpPr>
          <p:cNvPr id="55" name="Google Shape;55;p17"/>
          <p:cNvGrpSpPr/>
          <p:nvPr/>
        </p:nvGrpSpPr>
        <p:grpSpPr>
          <a:xfrm>
            <a:off x="1278903" y="7528560"/>
            <a:ext cx="3894979" cy="335915"/>
            <a:chOff x="8592670" y="10723202"/>
            <a:chExt cx="3894979" cy="335915"/>
          </a:xfrm>
        </p:grpSpPr>
        <p:sp>
          <p:nvSpPr>
            <p:cNvPr id="56" name="Google Shape;56;p17"/>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 name="Google Shape;57;p17"/>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 name="Google Shape;58;p17"/>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 name="Google Shape;59;p17"/>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17"/>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 name="Google Shape;61;p17"/>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17"/>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p17"/>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 name="Google Shape;64;p17"/>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5" name="Google Shape;65;p17"/>
          <p:cNvSpPr txBox="1"/>
          <p:nvPr>
            <p:ph type="title"/>
          </p:nvPr>
        </p:nvSpPr>
        <p:spPr>
          <a:xfrm>
            <a:off x="1321990" y="8235994"/>
            <a:ext cx="6048240" cy="2324921"/>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66" name="Google Shape;66;p17"/>
          <p:cNvCxnSpPr/>
          <p:nvPr/>
        </p:nvCxnSpPr>
        <p:spPr>
          <a:xfrm>
            <a:off x="7842250" y="7864475"/>
            <a:ext cx="0" cy="2696441"/>
          </a:xfrm>
          <a:prstGeom prst="straightConnector1">
            <a:avLst/>
          </a:prstGeom>
          <a:noFill/>
          <a:ln cap="flat" cmpd="sng" w="76200">
            <a:solidFill>
              <a:schemeClr val="dk1"/>
            </a:solidFill>
            <a:prstDash val="solid"/>
            <a:round/>
            <a:headEnd len="sm" w="sm" type="none"/>
            <a:tailEnd len="sm" w="sm" type="none"/>
          </a:ln>
        </p:spPr>
      </p:cxnSp>
      <p:sp>
        <p:nvSpPr>
          <p:cNvPr id="67" name="Google Shape;67;p17"/>
          <p:cNvSpPr txBox="1"/>
          <p:nvPr>
            <p:ph idx="1" type="body"/>
          </p:nvPr>
        </p:nvSpPr>
        <p:spPr>
          <a:xfrm>
            <a:off x="8314271" y="8170445"/>
            <a:ext cx="11193563" cy="190383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grpSp>
        <p:nvGrpSpPr>
          <p:cNvPr id="68" name="Google Shape;68;p17"/>
          <p:cNvGrpSpPr/>
          <p:nvPr/>
        </p:nvGrpSpPr>
        <p:grpSpPr>
          <a:xfrm>
            <a:off x="11728450" y="10226675"/>
            <a:ext cx="7874883" cy="697591"/>
            <a:chOff x="6622225" y="6259219"/>
            <a:chExt cx="5372103" cy="475884"/>
          </a:xfrm>
        </p:grpSpPr>
        <p:grpSp>
          <p:nvGrpSpPr>
            <p:cNvPr id="69" name="Google Shape;69;p17"/>
            <p:cNvGrpSpPr/>
            <p:nvPr/>
          </p:nvGrpSpPr>
          <p:grpSpPr>
            <a:xfrm>
              <a:off x="6622225" y="6411950"/>
              <a:ext cx="2602283" cy="224429"/>
              <a:chOff x="8592670" y="10723202"/>
              <a:chExt cx="3894979" cy="335915"/>
            </a:xfrm>
          </p:grpSpPr>
          <p:sp>
            <p:nvSpPr>
              <p:cNvPr id="70" name="Google Shape;70;p17"/>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1" name="Google Shape;71;p17"/>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2" name="Google Shape;72;p17"/>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3" name="Google Shape;73;p17"/>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4" name="Google Shape;74;p17"/>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5" name="Google Shape;75;p17"/>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6" name="Google Shape;76;p17"/>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7" name="Google Shape;77;p17"/>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8" name="Google Shape;78;p17"/>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pic>
          <p:nvPicPr>
            <p:cNvPr id="79" name="Google Shape;79;p17"/>
            <p:cNvPicPr preferRelativeResize="0"/>
            <p:nvPr/>
          </p:nvPicPr>
          <p:blipFill rotWithShape="1">
            <a:blip r:embed="rId3">
              <a:alphaModFix/>
            </a:blip>
            <a:srcRect b="0" l="0" r="0" t="0"/>
            <a:stretch/>
          </p:blipFill>
          <p:spPr>
            <a:xfrm>
              <a:off x="9435812" y="6259219"/>
              <a:ext cx="2558516" cy="475884"/>
            </a:xfrm>
            <a:prstGeom prst="rect">
              <a:avLst/>
            </a:prstGeom>
            <a:noFill/>
            <a:ln>
              <a:noFill/>
            </a:ln>
          </p:spPr>
        </p:pic>
      </p:grpSp>
      <p:sp>
        <p:nvSpPr>
          <p:cNvPr id="80" name="Google Shape;80;p17"/>
          <p:cNvSpPr txBox="1"/>
          <p:nvPr>
            <p:ph idx="12" type="sldNum"/>
          </p:nvPr>
        </p:nvSpPr>
        <p:spPr>
          <a:xfrm>
            <a:off x="18813040" y="10443808"/>
            <a:ext cx="1206300" cy="400200"/>
          </a:xfrm>
          <a:prstGeom prst="rect">
            <a:avLst/>
          </a:prstGeom>
        </p:spPr>
        <p:txBody>
          <a:bodyPr anchorCtr="0" anchor="t" bIns="0" lIns="0" spcFirstLastPara="1" rIns="0" wrap="square" tIns="0">
            <a:spAutoFit/>
          </a:bodyPr>
          <a:lstStyle>
            <a:lvl1pPr lvl="0">
              <a:buNone/>
              <a:defRPr sz="2600">
                <a:solidFill>
                  <a:srgbClr val="000000"/>
                </a:solidFill>
                <a:latin typeface="Arial"/>
                <a:ea typeface="Arial"/>
                <a:cs typeface="Arial"/>
                <a:sym typeface="Arial"/>
              </a:defRPr>
            </a:lvl1pPr>
            <a:lvl2pPr lvl="1">
              <a:buNone/>
              <a:defRPr sz="2600">
                <a:solidFill>
                  <a:srgbClr val="000000"/>
                </a:solidFill>
                <a:latin typeface="Arial"/>
                <a:ea typeface="Arial"/>
                <a:cs typeface="Arial"/>
                <a:sym typeface="Arial"/>
              </a:defRPr>
            </a:lvl2pPr>
            <a:lvl3pPr lvl="2">
              <a:buNone/>
              <a:defRPr sz="2600">
                <a:solidFill>
                  <a:srgbClr val="000000"/>
                </a:solidFill>
                <a:latin typeface="Arial"/>
                <a:ea typeface="Arial"/>
                <a:cs typeface="Arial"/>
                <a:sym typeface="Arial"/>
              </a:defRPr>
            </a:lvl3pPr>
            <a:lvl4pPr lvl="3">
              <a:buNone/>
              <a:defRPr sz="2600">
                <a:solidFill>
                  <a:srgbClr val="000000"/>
                </a:solidFill>
                <a:latin typeface="Arial"/>
                <a:ea typeface="Arial"/>
                <a:cs typeface="Arial"/>
                <a:sym typeface="Arial"/>
              </a:defRPr>
            </a:lvl4pPr>
            <a:lvl5pPr lvl="4">
              <a:buNone/>
              <a:defRPr sz="2600">
                <a:solidFill>
                  <a:srgbClr val="000000"/>
                </a:solidFill>
                <a:latin typeface="Arial"/>
                <a:ea typeface="Arial"/>
                <a:cs typeface="Arial"/>
                <a:sym typeface="Arial"/>
              </a:defRPr>
            </a:lvl5pPr>
            <a:lvl6pPr lvl="5">
              <a:buNone/>
              <a:defRPr sz="2600">
                <a:solidFill>
                  <a:srgbClr val="000000"/>
                </a:solidFill>
                <a:latin typeface="Arial"/>
                <a:ea typeface="Arial"/>
                <a:cs typeface="Arial"/>
                <a:sym typeface="Arial"/>
              </a:defRPr>
            </a:lvl6pPr>
            <a:lvl7pPr lvl="6">
              <a:buNone/>
              <a:defRPr sz="2600">
                <a:solidFill>
                  <a:srgbClr val="000000"/>
                </a:solidFill>
                <a:latin typeface="Arial"/>
                <a:ea typeface="Arial"/>
                <a:cs typeface="Arial"/>
                <a:sym typeface="Arial"/>
              </a:defRPr>
            </a:lvl7pPr>
            <a:lvl8pPr lvl="7">
              <a:buNone/>
              <a:defRPr sz="2600">
                <a:solidFill>
                  <a:srgbClr val="000000"/>
                </a:solidFill>
                <a:latin typeface="Arial"/>
                <a:ea typeface="Arial"/>
                <a:cs typeface="Arial"/>
                <a:sym typeface="Arial"/>
              </a:defRPr>
            </a:lvl8pPr>
            <a:lvl9pPr lvl="8">
              <a:buNone/>
              <a:defRPr sz="26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81" name="Shape 81"/>
        <p:cNvGrpSpPr/>
        <p:nvPr/>
      </p:nvGrpSpPr>
      <p:grpSpPr>
        <a:xfrm>
          <a:off x="0" y="0"/>
          <a:ext cx="0" cy="0"/>
          <a:chOff x="0" y="0"/>
          <a:chExt cx="0" cy="0"/>
        </a:xfrm>
      </p:grpSpPr>
      <p:sp>
        <p:nvSpPr>
          <p:cNvPr id="82" name="Google Shape;82;p14"/>
          <p:cNvSpPr/>
          <p:nvPr/>
        </p:nvSpPr>
        <p:spPr>
          <a:xfrm>
            <a:off x="14603006" y="1768475"/>
            <a:ext cx="3392804" cy="7564755"/>
          </a:xfrm>
          <a:custGeom>
            <a:rect b="b" l="l" r="r" t="t"/>
            <a:pathLst>
              <a:path extrusionOk="0" h="7564755" w="3392805">
                <a:moveTo>
                  <a:pt x="3392671" y="0"/>
                </a:moveTo>
                <a:lnTo>
                  <a:pt x="0" y="0"/>
                </a:lnTo>
                <a:lnTo>
                  <a:pt x="0" y="7564701"/>
                </a:lnTo>
                <a:lnTo>
                  <a:pt x="3392671" y="7564701"/>
                </a:lnTo>
                <a:lnTo>
                  <a:pt x="3392671"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14"/>
          <p:cNvSpPr/>
          <p:nvPr/>
        </p:nvSpPr>
        <p:spPr>
          <a:xfrm>
            <a:off x="10415337" y="1768476"/>
            <a:ext cx="3392804" cy="7616568"/>
          </a:xfrm>
          <a:custGeom>
            <a:rect b="b" l="l" r="r" t="t"/>
            <a:pathLst>
              <a:path extrusionOk="0" h="7564755" w="3392805">
                <a:moveTo>
                  <a:pt x="3392671" y="0"/>
                </a:moveTo>
                <a:lnTo>
                  <a:pt x="0" y="0"/>
                </a:lnTo>
                <a:lnTo>
                  <a:pt x="0" y="7564701"/>
                </a:lnTo>
                <a:lnTo>
                  <a:pt x="3392671" y="7564701"/>
                </a:lnTo>
                <a:lnTo>
                  <a:pt x="3392671" y="0"/>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14"/>
          <p:cNvSpPr/>
          <p:nvPr/>
        </p:nvSpPr>
        <p:spPr>
          <a:xfrm>
            <a:off x="6347214" y="1813303"/>
            <a:ext cx="3392804" cy="7564755"/>
          </a:xfrm>
          <a:custGeom>
            <a:rect b="b" l="l" r="r" t="t"/>
            <a:pathLst>
              <a:path extrusionOk="0" h="7564755" w="3392805">
                <a:moveTo>
                  <a:pt x="3392671" y="0"/>
                </a:moveTo>
                <a:lnTo>
                  <a:pt x="0" y="0"/>
                </a:lnTo>
                <a:lnTo>
                  <a:pt x="0" y="7564701"/>
                </a:lnTo>
                <a:lnTo>
                  <a:pt x="3392671" y="7564701"/>
                </a:lnTo>
                <a:lnTo>
                  <a:pt x="3392671"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14"/>
          <p:cNvSpPr/>
          <p:nvPr/>
        </p:nvSpPr>
        <p:spPr>
          <a:xfrm>
            <a:off x="2235659" y="1820288"/>
            <a:ext cx="3392804" cy="7564755"/>
          </a:xfrm>
          <a:custGeom>
            <a:rect b="b" l="l" r="r" t="t"/>
            <a:pathLst>
              <a:path extrusionOk="0" h="7564755" w="3392805">
                <a:moveTo>
                  <a:pt x="3392671" y="0"/>
                </a:moveTo>
                <a:lnTo>
                  <a:pt x="0" y="0"/>
                </a:lnTo>
                <a:lnTo>
                  <a:pt x="0" y="7564701"/>
                </a:lnTo>
                <a:lnTo>
                  <a:pt x="3392671" y="7564701"/>
                </a:lnTo>
                <a:lnTo>
                  <a:pt x="3392671"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14"/>
          <p:cNvSpPr txBox="1"/>
          <p:nvPr>
            <p:ph idx="1" type="body"/>
          </p:nvPr>
        </p:nvSpPr>
        <p:spPr>
          <a:xfrm>
            <a:off x="2432050" y="4968875"/>
            <a:ext cx="3005299"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36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7" name="Google Shape;87;p14"/>
          <p:cNvSpPr txBox="1"/>
          <p:nvPr>
            <p:ph idx="2" type="body"/>
          </p:nvPr>
        </p:nvSpPr>
        <p:spPr>
          <a:xfrm>
            <a:off x="2432050" y="2200396"/>
            <a:ext cx="2955170" cy="230832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150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8" name="Google Shape;88;p14"/>
          <p:cNvSpPr txBox="1"/>
          <p:nvPr>
            <p:ph idx="3" type="body"/>
          </p:nvPr>
        </p:nvSpPr>
        <p:spPr>
          <a:xfrm>
            <a:off x="2520907" y="5908547"/>
            <a:ext cx="2916442"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9" name="Google Shape;89;p14"/>
          <p:cNvSpPr txBox="1"/>
          <p:nvPr>
            <p:ph idx="4" type="body"/>
          </p:nvPr>
        </p:nvSpPr>
        <p:spPr>
          <a:xfrm>
            <a:off x="6569873" y="4968875"/>
            <a:ext cx="3005299"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36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0" name="Google Shape;90;p14"/>
          <p:cNvSpPr txBox="1"/>
          <p:nvPr>
            <p:ph idx="5" type="body"/>
          </p:nvPr>
        </p:nvSpPr>
        <p:spPr>
          <a:xfrm>
            <a:off x="6569873" y="2200396"/>
            <a:ext cx="2955170" cy="230832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150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1" name="Google Shape;91;p14"/>
          <p:cNvSpPr txBox="1"/>
          <p:nvPr>
            <p:ph idx="6" type="body"/>
          </p:nvPr>
        </p:nvSpPr>
        <p:spPr>
          <a:xfrm>
            <a:off x="6658730" y="5908547"/>
            <a:ext cx="2916442"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2" name="Google Shape;92;p14"/>
          <p:cNvSpPr txBox="1"/>
          <p:nvPr>
            <p:ph idx="7" type="body"/>
          </p:nvPr>
        </p:nvSpPr>
        <p:spPr>
          <a:xfrm>
            <a:off x="10642730" y="4968875"/>
            <a:ext cx="3005299"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3600">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3" name="Google Shape;93;p14"/>
          <p:cNvSpPr txBox="1"/>
          <p:nvPr>
            <p:ph idx="8" type="body"/>
          </p:nvPr>
        </p:nvSpPr>
        <p:spPr>
          <a:xfrm>
            <a:off x="10642730" y="2200396"/>
            <a:ext cx="2955170" cy="230832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15000">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4" name="Google Shape;94;p14"/>
          <p:cNvSpPr txBox="1"/>
          <p:nvPr>
            <p:ph idx="9" type="body"/>
          </p:nvPr>
        </p:nvSpPr>
        <p:spPr>
          <a:xfrm>
            <a:off x="10731587" y="5908547"/>
            <a:ext cx="2916442"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5" name="Google Shape;95;p14"/>
          <p:cNvSpPr txBox="1"/>
          <p:nvPr>
            <p:ph idx="13" type="body"/>
          </p:nvPr>
        </p:nvSpPr>
        <p:spPr>
          <a:xfrm>
            <a:off x="14844104" y="4968875"/>
            <a:ext cx="3005299"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36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6" name="Google Shape;96;p14"/>
          <p:cNvSpPr txBox="1"/>
          <p:nvPr>
            <p:ph idx="14" type="body"/>
          </p:nvPr>
        </p:nvSpPr>
        <p:spPr>
          <a:xfrm>
            <a:off x="14844104" y="2200396"/>
            <a:ext cx="2955170" cy="230832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150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7" name="Google Shape;97;p14"/>
          <p:cNvSpPr txBox="1"/>
          <p:nvPr>
            <p:ph idx="15" type="body"/>
          </p:nvPr>
        </p:nvSpPr>
        <p:spPr>
          <a:xfrm>
            <a:off x="14932961" y="5908547"/>
            <a:ext cx="2916442"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8" name="Google Shape;98;p14"/>
          <p:cNvSpPr/>
          <p:nvPr/>
        </p:nvSpPr>
        <p:spPr>
          <a:xfrm>
            <a:off x="3579241" y="5730875"/>
            <a:ext cx="751840" cy="60325"/>
          </a:xfrm>
          <a:custGeom>
            <a:rect b="b" l="l" r="r" t="t"/>
            <a:pathLst>
              <a:path extrusionOk="0" h="60325" w="751839">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14"/>
          <p:cNvSpPr/>
          <p:nvPr/>
        </p:nvSpPr>
        <p:spPr>
          <a:xfrm>
            <a:off x="7667696" y="5730875"/>
            <a:ext cx="751840" cy="60325"/>
          </a:xfrm>
          <a:custGeom>
            <a:rect b="b" l="l" r="r" t="t"/>
            <a:pathLst>
              <a:path extrusionOk="0" h="60325" w="751839">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14"/>
          <p:cNvSpPr/>
          <p:nvPr/>
        </p:nvSpPr>
        <p:spPr>
          <a:xfrm>
            <a:off x="15995650" y="5730875"/>
            <a:ext cx="751840" cy="60325"/>
          </a:xfrm>
          <a:custGeom>
            <a:rect b="b" l="l" r="r" t="t"/>
            <a:pathLst>
              <a:path extrusionOk="0" h="60325" w="751839">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14"/>
          <p:cNvSpPr/>
          <p:nvPr/>
        </p:nvSpPr>
        <p:spPr>
          <a:xfrm>
            <a:off x="11728450" y="5719885"/>
            <a:ext cx="751840" cy="60325"/>
          </a:xfrm>
          <a:custGeom>
            <a:rect b="b" l="l" r="r" t="t"/>
            <a:pathLst>
              <a:path extrusionOk="0" h="60325" w="751839">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02" name="Google Shape;102;p14"/>
          <p:cNvGrpSpPr/>
          <p:nvPr/>
        </p:nvGrpSpPr>
        <p:grpSpPr>
          <a:xfrm>
            <a:off x="11728450" y="10226675"/>
            <a:ext cx="7874883" cy="697591"/>
            <a:chOff x="6622225" y="6259219"/>
            <a:chExt cx="5372103" cy="475884"/>
          </a:xfrm>
        </p:grpSpPr>
        <p:grpSp>
          <p:nvGrpSpPr>
            <p:cNvPr id="103" name="Google Shape;103;p14"/>
            <p:cNvGrpSpPr/>
            <p:nvPr/>
          </p:nvGrpSpPr>
          <p:grpSpPr>
            <a:xfrm>
              <a:off x="6622225" y="6411950"/>
              <a:ext cx="2602283" cy="224429"/>
              <a:chOff x="8592670" y="10723202"/>
              <a:chExt cx="3894979" cy="335915"/>
            </a:xfrm>
          </p:grpSpPr>
          <p:sp>
            <p:nvSpPr>
              <p:cNvPr id="104" name="Google Shape;104;p14"/>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5" name="Google Shape;105;p14"/>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6" name="Google Shape;106;p14"/>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7" name="Google Shape;107;p14"/>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8" name="Google Shape;108;p14"/>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9" name="Google Shape;109;p14"/>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0" name="Google Shape;110;p14"/>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1" name="Google Shape;111;p14"/>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2" name="Google Shape;112;p14"/>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pic>
          <p:nvPicPr>
            <p:cNvPr id="113" name="Google Shape;113;p14"/>
            <p:cNvPicPr preferRelativeResize="0"/>
            <p:nvPr/>
          </p:nvPicPr>
          <p:blipFill rotWithShape="1">
            <a:blip r:embed="rId2">
              <a:alphaModFix/>
            </a:blip>
            <a:srcRect b="0" l="0" r="0" t="0"/>
            <a:stretch/>
          </p:blipFill>
          <p:spPr>
            <a:xfrm>
              <a:off x="9435812" y="6259219"/>
              <a:ext cx="2558516" cy="475884"/>
            </a:xfrm>
            <a:prstGeom prst="rect">
              <a:avLst/>
            </a:prstGeom>
            <a:noFill/>
            <a:ln>
              <a:noFill/>
            </a:ln>
          </p:spPr>
        </p:pic>
      </p:grpSp>
      <p:sp>
        <p:nvSpPr>
          <p:cNvPr id="114" name="Google Shape;114;p14"/>
          <p:cNvSpPr txBox="1"/>
          <p:nvPr>
            <p:ph idx="12" type="sldNum"/>
          </p:nvPr>
        </p:nvSpPr>
        <p:spPr>
          <a:xfrm>
            <a:off x="18813040" y="10443808"/>
            <a:ext cx="1206300" cy="400200"/>
          </a:xfrm>
          <a:prstGeom prst="rect">
            <a:avLst/>
          </a:prstGeom>
        </p:spPr>
        <p:txBody>
          <a:bodyPr anchorCtr="0" anchor="t" bIns="0" lIns="0" spcFirstLastPara="1" rIns="0" wrap="square" tIns="0">
            <a:spAutoFit/>
          </a:bodyPr>
          <a:lstStyle>
            <a:lvl1pPr lvl="0">
              <a:buNone/>
              <a:defRPr sz="2600">
                <a:solidFill>
                  <a:schemeClr val="lt1"/>
                </a:solidFill>
                <a:latin typeface="Arial"/>
                <a:ea typeface="Arial"/>
                <a:cs typeface="Arial"/>
                <a:sym typeface="Arial"/>
              </a:defRPr>
            </a:lvl1pPr>
            <a:lvl2pPr lvl="1">
              <a:buNone/>
              <a:defRPr sz="2600">
                <a:solidFill>
                  <a:schemeClr val="lt1"/>
                </a:solidFill>
                <a:latin typeface="Arial"/>
                <a:ea typeface="Arial"/>
                <a:cs typeface="Arial"/>
                <a:sym typeface="Arial"/>
              </a:defRPr>
            </a:lvl2pPr>
            <a:lvl3pPr lvl="2">
              <a:buNone/>
              <a:defRPr sz="2600">
                <a:solidFill>
                  <a:schemeClr val="lt1"/>
                </a:solidFill>
                <a:latin typeface="Arial"/>
                <a:ea typeface="Arial"/>
                <a:cs typeface="Arial"/>
                <a:sym typeface="Arial"/>
              </a:defRPr>
            </a:lvl3pPr>
            <a:lvl4pPr lvl="3">
              <a:buNone/>
              <a:defRPr sz="2600">
                <a:solidFill>
                  <a:schemeClr val="lt1"/>
                </a:solidFill>
                <a:latin typeface="Arial"/>
                <a:ea typeface="Arial"/>
                <a:cs typeface="Arial"/>
                <a:sym typeface="Arial"/>
              </a:defRPr>
            </a:lvl4pPr>
            <a:lvl5pPr lvl="4">
              <a:buNone/>
              <a:defRPr sz="2600">
                <a:solidFill>
                  <a:schemeClr val="lt1"/>
                </a:solidFill>
                <a:latin typeface="Arial"/>
                <a:ea typeface="Arial"/>
                <a:cs typeface="Arial"/>
                <a:sym typeface="Arial"/>
              </a:defRPr>
            </a:lvl5pPr>
            <a:lvl6pPr lvl="5">
              <a:buNone/>
              <a:defRPr sz="2600">
                <a:solidFill>
                  <a:schemeClr val="lt1"/>
                </a:solidFill>
                <a:latin typeface="Arial"/>
                <a:ea typeface="Arial"/>
                <a:cs typeface="Arial"/>
                <a:sym typeface="Arial"/>
              </a:defRPr>
            </a:lvl6pPr>
            <a:lvl7pPr lvl="6">
              <a:buNone/>
              <a:defRPr sz="2600">
                <a:solidFill>
                  <a:schemeClr val="lt1"/>
                </a:solidFill>
                <a:latin typeface="Arial"/>
                <a:ea typeface="Arial"/>
                <a:cs typeface="Arial"/>
                <a:sym typeface="Arial"/>
              </a:defRPr>
            </a:lvl7pPr>
            <a:lvl8pPr lvl="7">
              <a:buNone/>
              <a:defRPr sz="2600">
                <a:solidFill>
                  <a:schemeClr val="lt1"/>
                </a:solidFill>
                <a:latin typeface="Arial"/>
                <a:ea typeface="Arial"/>
                <a:cs typeface="Arial"/>
                <a:sym typeface="Arial"/>
              </a:defRPr>
            </a:lvl8pPr>
            <a:lvl9pPr lvl="8">
              <a:buNone/>
              <a:defRPr sz="26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15" name="Shape 115"/>
        <p:cNvGrpSpPr/>
        <p:nvPr/>
      </p:nvGrpSpPr>
      <p:grpSpPr>
        <a:xfrm>
          <a:off x="0" y="0"/>
          <a:ext cx="0" cy="0"/>
          <a:chOff x="0" y="0"/>
          <a:chExt cx="0" cy="0"/>
        </a:xfrm>
      </p:grpSpPr>
      <p:pic>
        <p:nvPicPr>
          <p:cNvPr id="116" name="Google Shape;116;p16"/>
          <p:cNvPicPr preferRelativeResize="0"/>
          <p:nvPr/>
        </p:nvPicPr>
        <p:blipFill rotWithShape="1">
          <a:blip r:embed="rId2">
            <a:alphaModFix/>
          </a:blip>
          <a:srcRect b="17230" l="0" r="0" t="23778"/>
          <a:stretch/>
        </p:blipFill>
        <p:spPr>
          <a:xfrm>
            <a:off x="-16927" y="-6290"/>
            <a:ext cx="20104100" cy="7412183"/>
          </a:xfrm>
          <a:prstGeom prst="rect">
            <a:avLst/>
          </a:prstGeom>
          <a:noFill/>
          <a:ln>
            <a:noFill/>
          </a:ln>
        </p:spPr>
      </p:pic>
      <p:grpSp>
        <p:nvGrpSpPr>
          <p:cNvPr id="117" name="Google Shape;117;p16"/>
          <p:cNvGrpSpPr/>
          <p:nvPr/>
        </p:nvGrpSpPr>
        <p:grpSpPr>
          <a:xfrm>
            <a:off x="1278903" y="7528560"/>
            <a:ext cx="3894979" cy="335915"/>
            <a:chOff x="8592670" y="10723202"/>
            <a:chExt cx="3894979" cy="335915"/>
          </a:xfrm>
        </p:grpSpPr>
        <p:sp>
          <p:nvSpPr>
            <p:cNvPr id="118" name="Google Shape;118;p16"/>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9" name="Google Shape;119;p16"/>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0" name="Google Shape;120;p16"/>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1" name="Google Shape;121;p16"/>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2" name="Google Shape;122;p16"/>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3" name="Google Shape;123;p16"/>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 name="Google Shape;124;p16"/>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5" name="Google Shape;125;p16"/>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6" name="Google Shape;126;p16"/>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27" name="Google Shape;127;p16"/>
          <p:cNvSpPr txBox="1"/>
          <p:nvPr>
            <p:ph type="title"/>
          </p:nvPr>
        </p:nvSpPr>
        <p:spPr>
          <a:xfrm>
            <a:off x="1321990" y="8235994"/>
            <a:ext cx="6048240" cy="2324921"/>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28" name="Google Shape;128;p16"/>
          <p:cNvCxnSpPr/>
          <p:nvPr/>
        </p:nvCxnSpPr>
        <p:spPr>
          <a:xfrm>
            <a:off x="7842250" y="7864475"/>
            <a:ext cx="0" cy="2696441"/>
          </a:xfrm>
          <a:prstGeom prst="straightConnector1">
            <a:avLst/>
          </a:prstGeom>
          <a:noFill/>
          <a:ln cap="flat" cmpd="sng" w="76200">
            <a:solidFill>
              <a:schemeClr val="dk1"/>
            </a:solidFill>
            <a:prstDash val="solid"/>
            <a:round/>
            <a:headEnd len="sm" w="sm" type="none"/>
            <a:tailEnd len="sm" w="sm" type="none"/>
          </a:ln>
        </p:spPr>
      </p:cxnSp>
      <p:sp>
        <p:nvSpPr>
          <p:cNvPr id="129" name="Google Shape;129;p16"/>
          <p:cNvSpPr txBox="1"/>
          <p:nvPr>
            <p:ph idx="1" type="body"/>
          </p:nvPr>
        </p:nvSpPr>
        <p:spPr>
          <a:xfrm>
            <a:off x="8314271" y="8170445"/>
            <a:ext cx="11193563" cy="190383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grpSp>
        <p:nvGrpSpPr>
          <p:cNvPr id="130" name="Google Shape;130;p16"/>
          <p:cNvGrpSpPr/>
          <p:nvPr/>
        </p:nvGrpSpPr>
        <p:grpSpPr>
          <a:xfrm>
            <a:off x="11728450" y="10226675"/>
            <a:ext cx="7874883" cy="697591"/>
            <a:chOff x="6622225" y="6259219"/>
            <a:chExt cx="5372103" cy="475884"/>
          </a:xfrm>
        </p:grpSpPr>
        <p:grpSp>
          <p:nvGrpSpPr>
            <p:cNvPr id="131" name="Google Shape;131;p16"/>
            <p:cNvGrpSpPr/>
            <p:nvPr/>
          </p:nvGrpSpPr>
          <p:grpSpPr>
            <a:xfrm>
              <a:off x="6622225" y="6411950"/>
              <a:ext cx="2602283" cy="224429"/>
              <a:chOff x="8592670" y="10723202"/>
              <a:chExt cx="3894979" cy="335915"/>
            </a:xfrm>
          </p:grpSpPr>
          <p:sp>
            <p:nvSpPr>
              <p:cNvPr id="132" name="Google Shape;132;p16"/>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33" name="Google Shape;133;p16"/>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34" name="Google Shape;134;p16"/>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35" name="Google Shape;135;p16"/>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36" name="Google Shape;136;p16"/>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37" name="Google Shape;137;p16"/>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38" name="Google Shape;138;p16"/>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39" name="Google Shape;139;p16"/>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0" name="Google Shape;140;p16"/>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pic>
          <p:nvPicPr>
            <p:cNvPr id="141" name="Google Shape;141;p16"/>
            <p:cNvPicPr preferRelativeResize="0"/>
            <p:nvPr/>
          </p:nvPicPr>
          <p:blipFill rotWithShape="1">
            <a:blip r:embed="rId3">
              <a:alphaModFix/>
            </a:blip>
            <a:srcRect b="0" l="0" r="0" t="0"/>
            <a:stretch/>
          </p:blipFill>
          <p:spPr>
            <a:xfrm>
              <a:off x="9435812" y="6259219"/>
              <a:ext cx="2558516" cy="475884"/>
            </a:xfrm>
            <a:prstGeom prst="rect">
              <a:avLst/>
            </a:prstGeom>
            <a:noFill/>
            <a:ln>
              <a:noFill/>
            </a:ln>
          </p:spPr>
        </p:pic>
      </p:grpSp>
      <p:sp>
        <p:nvSpPr>
          <p:cNvPr id="142" name="Google Shape;142;p16"/>
          <p:cNvSpPr txBox="1"/>
          <p:nvPr>
            <p:ph idx="12" type="sldNum"/>
          </p:nvPr>
        </p:nvSpPr>
        <p:spPr>
          <a:xfrm>
            <a:off x="18813040" y="10443808"/>
            <a:ext cx="1206300" cy="400200"/>
          </a:xfrm>
          <a:prstGeom prst="rect">
            <a:avLst/>
          </a:prstGeom>
        </p:spPr>
        <p:txBody>
          <a:bodyPr anchorCtr="0" anchor="t" bIns="0" lIns="0" spcFirstLastPara="1" rIns="0" wrap="square" tIns="0">
            <a:spAutoFit/>
          </a:bodyPr>
          <a:lstStyle>
            <a:lvl1pPr lvl="0">
              <a:buNone/>
              <a:defRPr sz="2600">
                <a:solidFill>
                  <a:srgbClr val="000000"/>
                </a:solidFill>
                <a:latin typeface="Arial"/>
                <a:ea typeface="Arial"/>
                <a:cs typeface="Arial"/>
                <a:sym typeface="Arial"/>
              </a:defRPr>
            </a:lvl1pPr>
            <a:lvl2pPr lvl="1">
              <a:buNone/>
              <a:defRPr sz="2600">
                <a:solidFill>
                  <a:srgbClr val="000000"/>
                </a:solidFill>
                <a:latin typeface="Arial"/>
                <a:ea typeface="Arial"/>
                <a:cs typeface="Arial"/>
                <a:sym typeface="Arial"/>
              </a:defRPr>
            </a:lvl2pPr>
            <a:lvl3pPr lvl="2">
              <a:buNone/>
              <a:defRPr sz="2600">
                <a:solidFill>
                  <a:srgbClr val="000000"/>
                </a:solidFill>
                <a:latin typeface="Arial"/>
                <a:ea typeface="Arial"/>
                <a:cs typeface="Arial"/>
                <a:sym typeface="Arial"/>
              </a:defRPr>
            </a:lvl3pPr>
            <a:lvl4pPr lvl="3">
              <a:buNone/>
              <a:defRPr sz="2600">
                <a:solidFill>
                  <a:srgbClr val="000000"/>
                </a:solidFill>
                <a:latin typeface="Arial"/>
                <a:ea typeface="Arial"/>
                <a:cs typeface="Arial"/>
                <a:sym typeface="Arial"/>
              </a:defRPr>
            </a:lvl4pPr>
            <a:lvl5pPr lvl="4">
              <a:buNone/>
              <a:defRPr sz="2600">
                <a:solidFill>
                  <a:srgbClr val="000000"/>
                </a:solidFill>
                <a:latin typeface="Arial"/>
                <a:ea typeface="Arial"/>
                <a:cs typeface="Arial"/>
                <a:sym typeface="Arial"/>
              </a:defRPr>
            </a:lvl5pPr>
            <a:lvl6pPr lvl="5">
              <a:buNone/>
              <a:defRPr sz="2600">
                <a:solidFill>
                  <a:srgbClr val="000000"/>
                </a:solidFill>
                <a:latin typeface="Arial"/>
                <a:ea typeface="Arial"/>
                <a:cs typeface="Arial"/>
                <a:sym typeface="Arial"/>
              </a:defRPr>
            </a:lvl6pPr>
            <a:lvl7pPr lvl="6">
              <a:buNone/>
              <a:defRPr sz="2600">
                <a:solidFill>
                  <a:srgbClr val="000000"/>
                </a:solidFill>
                <a:latin typeface="Arial"/>
                <a:ea typeface="Arial"/>
                <a:cs typeface="Arial"/>
                <a:sym typeface="Arial"/>
              </a:defRPr>
            </a:lvl7pPr>
            <a:lvl8pPr lvl="7">
              <a:buNone/>
              <a:defRPr sz="2600">
                <a:solidFill>
                  <a:srgbClr val="000000"/>
                </a:solidFill>
                <a:latin typeface="Arial"/>
                <a:ea typeface="Arial"/>
                <a:cs typeface="Arial"/>
                <a:sym typeface="Arial"/>
              </a:defRPr>
            </a:lvl8pPr>
            <a:lvl9pPr lvl="8">
              <a:buNone/>
              <a:defRPr sz="26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seño personalizado">
  <p:cSld name="1_Diseño personalizado">
    <p:spTree>
      <p:nvGrpSpPr>
        <p:cNvPr id="143" name="Shape 143"/>
        <p:cNvGrpSpPr/>
        <p:nvPr/>
      </p:nvGrpSpPr>
      <p:grpSpPr>
        <a:xfrm>
          <a:off x="0" y="0"/>
          <a:ext cx="0" cy="0"/>
          <a:chOff x="0" y="0"/>
          <a:chExt cx="0" cy="0"/>
        </a:xfrm>
      </p:grpSpPr>
      <p:pic>
        <p:nvPicPr>
          <p:cNvPr id="144" name="Google Shape;144;p18"/>
          <p:cNvPicPr preferRelativeResize="0"/>
          <p:nvPr/>
        </p:nvPicPr>
        <p:blipFill rotWithShape="1">
          <a:blip r:embed="rId2">
            <a:alphaModFix/>
          </a:blip>
          <a:srcRect b="32682" l="32" r="-30" t="8908"/>
          <a:stretch/>
        </p:blipFill>
        <p:spPr>
          <a:xfrm>
            <a:off x="-1" y="-7839"/>
            <a:ext cx="20104100" cy="7338914"/>
          </a:xfrm>
          <a:prstGeom prst="rect">
            <a:avLst/>
          </a:prstGeom>
          <a:noFill/>
          <a:ln>
            <a:noFill/>
          </a:ln>
        </p:spPr>
      </p:pic>
      <p:grpSp>
        <p:nvGrpSpPr>
          <p:cNvPr id="145" name="Google Shape;145;p18"/>
          <p:cNvGrpSpPr/>
          <p:nvPr/>
        </p:nvGrpSpPr>
        <p:grpSpPr>
          <a:xfrm>
            <a:off x="1278903" y="7528560"/>
            <a:ext cx="3894979" cy="335915"/>
            <a:chOff x="8592670" y="10723202"/>
            <a:chExt cx="3894979" cy="335915"/>
          </a:xfrm>
        </p:grpSpPr>
        <p:sp>
          <p:nvSpPr>
            <p:cNvPr id="146" name="Google Shape;146;p18"/>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7" name="Google Shape;147;p18"/>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8" name="Google Shape;148;p18"/>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18"/>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0" name="Google Shape;150;p18"/>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18"/>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2" name="Google Shape;152;p18"/>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3" name="Google Shape;153;p18"/>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4" name="Google Shape;154;p18"/>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55" name="Google Shape;155;p18"/>
          <p:cNvSpPr txBox="1"/>
          <p:nvPr>
            <p:ph type="title"/>
          </p:nvPr>
        </p:nvSpPr>
        <p:spPr>
          <a:xfrm>
            <a:off x="1321990" y="8235994"/>
            <a:ext cx="6048240" cy="2324921"/>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56" name="Google Shape;156;p18"/>
          <p:cNvCxnSpPr/>
          <p:nvPr/>
        </p:nvCxnSpPr>
        <p:spPr>
          <a:xfrm>
            <a:off x="7842250" y="7864475"/>
            <a:ext cx="0" cy="2696441"/>
          </a:xfrm>
          <a:prstGeom prst="straightConnector1">
            <a:avLst/>
          </a:prstGeom>
          <a:noFill/>
          <a:ln cap="flat" cmpd="sng" w="76200">
            <a:solidFill>
              <a:schemeClr val="dk1"/>
            </a:solidFill>
            <a:prstDash val="solid"/>
            <a:round/>
            <a:headEnd len="sm" w="sm" type="none"/>
            <a:tailEnd len="sm" w="sm" type="none"/>
          </a:ln>
        </p:spPr>
      </p:cxnSp>
      <p:sp>
        <p:nvSpPr>
          <p:cNvPr id="157" name="Google Shape;157;p18"/>
          <p:cNvSpPr txBox="1"/>
          <p:nvPr>
            <p:ph idx="1" type="body"/>
          </p:nvPr>
        </p:nvSpPr>
        <p:spPr>
          <a:xfrm>
            <a:off x="8314271" y="8170445"/>
            <a:ext cx="11193563" cy="190383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grpSp>
        <p:nvGrpSpPr>
          <p:cNvPr id="158" name="Google Shape;158;p18"/>
          <p:cNvGrpSpPr/>
          <p:nvPr/>
        </p:nvGrpSpPr>
        <p:grpSpPr>
          <a:xfrm>
            <a:off x="11728450" y="10226675"/>
            <a:ext cx="7874883" cy="697591"/>
            <a:chOff x="6622225" y="6259219"/>
            <a:chExt cx="5372103" cy="475884"/>
          </a:xfrm>
        </p:grpSpPr>
        <p:grpSp>
          <p:nvGrpSpPr>
            <p:cNvPr id="159" name="Google Shape;159;p18"/>
            <p:cNvGrpSpPr/>
            <p:nvPr/>
          </p:nvGrpSpPr>
          <p:grpSpPr>
            <a:xfrm>
              <a:off x="6622225" y="6411950"/>
              <a:ext cx="2602283" cy="224429"/>
              <a:chOff x="8592670" y="10723202"/>
              <a:chExt cx="3894979" cy="335915"/>
            </a:xfrm>
          </p:grpSpPr>
          <p:sp>
            <p:nvSpPr>
              <p:cNvPr id="160" name="Google Shape;160;p18"/>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61" name="Google Shape;161;p18"/>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62" name="Google Shape;162;p18"/>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63" name="Google Shape;163;p18"/>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64" name="Google Shape;164;p18"/>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65" name="Google Shape;165;p18"/>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66" name="Google Shape;166;p18"/>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67" name="Google Shape;167;p18"/>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68" name="Google Shape;168;p18"/>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pic>
          <p:nvPicPr>
            <p:cNvPr id="169" name="Google Shape;169;p18"/>
            <p:cNvPicPr preferRelativeResize="0"/>
            <p:nvPr/>
          </p:nvPicPr>
          <p:blipFill rotWithShape="1">
            <a:blip r:embed="rId3">
              <a:alphaModFix/>
            </a:blip>
            <a:srcRect b="0" l="0" r="0" t="0"/>
            <a:stretch/>
          </p:blipFill>
          <p:spPr>
            <a:xfrm>
              <a:off x="9435812" y="6259219"/>
              <a:ext cx="2558516" cy="475884"/>
            </a:xfrm>
            <a:prstGeom prst="rect">
              <a:avLst/>
            </a:prstGeom>
            <a:noFill/>
            <a:ln>
              <a:noFill/>
            </a:ln>
          </p:spPr>
        </p:pic>
      </p:grpSp>
      <p:sp>
        <p:nvSpPr>
          <p:cNvPr id="170" name="Google Shape;170;p18"/>
          <p:cNvSpPr txBox="1"/>
          <p:nvPr>
            <p:ph idx="12" type="sldNum"/>
          </p:nvPr>
        </p:nvSpPr>
        <p:spPr>
          <a:xfrm>
            <a:off x="18813040" y="10443808"/>
            <a:ext cx="1206300" cy="400200"/>
          </a:xfrm>
          <a:prstGeom prst="rect">
            <a:avLst/>
          </a:prstGeom>
        </p:spPr>
        <p:txBody>
          <a:bodyPr anchorCtr="0" anchor="t" bIns="0" lIns="0" spcFirstLastPara="1" rIns="0" wrap="square" tIns="0">
            <a:spAutoFit/>
          </a:bodyPr>
          <a:lstStyle>
            <a:lvl1pPr lvl="0">
              <a:buNone/>
              <a:defRPr sz="2600">
                <a:solidFill>
                  <a:srgbClr val="000000"/>
                </a:solidFill>
                <a:latin typeface="Arial"/>
                <a:ea typeface="Arial"/>
                <a:cs typeface="Arial"/>
                <a:sym typeface="Arial"/>
              </a:defRPr>
            </a:lvl1pPr>
            <a:lvl2pPr lvl="1">
              <a:buNone/>
              <a:defRPr sz="2600">
                <a:solidFill>
                  <a:srgbClr val="000000"/>
                </a:solidFill>
                <a:latin typeface="Arial"/>
                <a:ea typeface="Arial"/>
                <a:cs typeface="Arial"/>
                <a:sym typeface="Arial"/>
              </a:defRPr>
            </a:lvl2pPr>
            <a:lvl3pPr lvl="2">
              <a:buNone/>
              <a:defRPr sz="2600">
                <a:solidFill>
                  <a:srgbClr val="000000"/>
                </a:solidFill>
                <a:latin typeface="Arial"/>
                <a:ea typeface="Arial"/>
                <a:cs typeface="Arial"/>
                <a:sym typeface="Arial"/>
              </a:defRPr>
            </a:lvl3pPr>
            <a:lvl4pPr lvl="3">
              <a:buNone/>
              <a:defRPr sz="2600">
                <a:solidFill>
                  <a:srgbClr val="000000"/>
                </a:solidFill>
                <a:latin typeface="Arial"/>
                <a:ea typeface="Arial"/>
                <a:cs typeface="Arial"/>
                <a:sym typeface="Arial"/>
              </a:defRPr>
            </a:lvl4pPr>
            <a:lvl5pPr lvl="4">
              <a:buNone/>
              <a:defRPr sz="2600">
                <a:solidFill>
                  <a:srgbClr val="000000"/>
                </a:solidFill>
                <a:latin typeface="Arial"/>
                <a:ea typeface="Arial"/>
                <a:cs typeface="Arial"/>
                <a:sym typeface="Arial"/>
              </a:defRPr>
            </a:lvl5pPr>
            <a:lvl6pPr lvl="5">
              <a:buNone/>
              <a:defRPr sz="2600">
                <a:solidFill>
                  <a:srgbClr val="000000"/>
                </a:solidFill>
                <a:latin typeface="Arial"/>
                <a:ea typeface="Arial"/>
                <a:cs typeface="Arial"/>
                <a:sym typeface="Arial"/>
              </a:defRPr>
            </a:lvl6pPr>
            <a:lvl7pPr lvl="6">
              <a:buNone/>
              <a:defRPr sz="2600">
                <a:solidFill>
                  <a:srgbClr val="000000"/>
                </a:solidFill>
                <a:latin typeface="Arial"/>
                <a:ea typeface="Arial"/>
                <a:cs typeface="Arial"/>
                <a:sym typeface="Arial"/>
              </a:defRPr>
            </a:lvl7pPr>
            <a:lvl8pPr lvl="7">
              <a:buNone/>
              <a:defRPr sz="2600">
                <a:solidFill>
                  <a:srgbClr val="000000"/>
                </a:solidFill>
                <a:latin typeface="Arial"/>
                <a:ea typeface="Arial"/>
                <a:cs typeface="Arial"/>
                <a:sym typeface="Arial"/>
              </a:defRPr>
            </a:lvl8pPr>
            <a:lvl9pPr lvl="8">
              <a:buNone/>
              <a:defRPr sz="26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71" name="Shape 171"/>
        <p:cNvGrpSpPr/>
        <p:nvPr/>
      </p:nvGrpSpPr>
      <p:grpSpPr>
        <a:xfrm>
          <a:off x="0" y="0"/>
          <a:ext cx="0" cy="0"/>
          <a:chOff x="0" y="0"/>
          <a:chExt cx="0" cy="0"/>
        </a:xfrm>
      </p:grpSpPr>
      <p:grpSp>
        <p:nvGrpSpPr>
          <p:cNvPr id="172" name="Google Shape;172;p19"/>
          <p:cNvGrpSpPr/>
          <p:nvPr/>
        </p:nvGrpSpPr>
        <p:grpSpPr>
          <a:xfrm>
            <a:off x="1278903" y="7528560"/>
            <a:ext cx="3894979" cy="335915"/>
            <a:chOff x="8592670" y="10723202"/>
            <a:chExt cx="3894979" cy="335915"/>
          </a:xfrm>
        </p:grpSpPr>
        <p:sp>
          <p:nvSpPr>
            <p:cNvPr id="173" name="Google Shape;173;p19"/>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4" name="Google Shape;174;p19"/>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5" name="Google Shape;175;p19"/>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6" name="Google Shape;176;p19"/>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7" name="Google Shape;177;p19"/>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8" name="Google Shape;178;p19"/>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9" name="Google Shape;179;p19"/>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0" name="Google Shape;180;p19"/>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1" name="Google Shape;181;p19"/>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82" name="Google Shape;182;p19"/>
          <p:cNvSpPr txBox="1"/>
          <p:nvPr>
            <p:ph type="title"/>
          </p:nvPr>
        </p:nvSpPr>
        <p:spPr>
          <a:xfrm>
            <a:off x="1321990" y="8235994"/>
            <a:ext cx="6048240" cy="2324921"/>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83" name="Google Shape;183;p19"/>
          <p:cNvCxnSpPr/>
          <p:nvPr/>
        </p:nvCxnSpPr>
        <p:spPr>
          <a:xfrm>
            <a:off x="7842250" y="7864475"/>
            <a:ext cx="0" cy="2696441"/>
          </a:xfrm>
          <a:prstGeom prst="straightConnector1">
            <a:avLst/>
          </a:prstGeom>
          <a:noFill/>
          <a:ln cap="flat" cmpd="sng" w="76200">
            <a:solidFill>
              <a:schemeClr val="dk1"/>
            </a:solidFill>
            <a:prstDash val="solid"/>
            <a:round/>
            <a:headEnd len="sm" w="sm" type="none"/>
            <a:tailEnd len="sm" w="sm" type="none"/>
          </a:ln>
        </p:spPr>
      </p:cxnSp>
      <p:sp>
        <p:nvSpPr>
          <p:cNvPr id="184" name="Google Shape;184;p19"/>
          <p:cNvSpPr txBox="1"/>
          <p:nvPr>
            <p:ph idx="1" type="body"/>
          </p:nvPr>
        </p:nvSpPr>
        <p:spPr>
          <a:xfrm>
            <a:off x="8314271" y="8170445"/>
            <a:ext cx="11193563" cy="190383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pic>
        <p:nvPicPr>
          <p:cNvPr id="185" name="Google Shape;185;p19"/>
          <p:cNvPicPr preferRelativeResize="0"/>
          <p:nvPr/>
        </p:nvPicPr>
        <p:blipFill rotWithShape="1">
          <a:blip r:embed="rId2">
            <a:alphaModFix/>
          </a:blip>
          <a:srcRect b="0" l="0" r="0" t="0"/>
          <a:stretch/>
        </p:blipFill>
        <p:spPr>
          <a:xfrm>
            <a:off x="-1" y="0"/>
            <a:ext cx="20104101" cy="7339012"/>
          </a:xfrm>
          <a:prstGeom prst="rect">
            <a:avLst/>
          </a:prstGeom>
          <a:noFill/>
          <a:ln>
            <a:noFill/>
          </a:ln>
        </p:spPr>
      </p:pic>
      <p:grpSp>
        <p:nvGrpSpPr>
          <p:cNvPr id="186" name="Google Shape;186;p19"/>
          <p:cNvGrpSpPr/>
          <p:nvPr/>
        </p:nvGrpSpPr>
        <p:grpSpPr>
          <a:xfrm>
            <a:off x="11728450" y="10226675"/>
            <a:ext cx="7874883" cy="697591"/>
            <a:chOff x="6622225" y="6259219"/>
            <a:chExt cx="5372103" cy="475884"/>
          </a:xfrm>
        </p:grpSpPr>
        <p:grpSp>
          <p:nvGrpSpPr>
            <p:cNvPr id="187" name="Google Shape;187;p19"/>
            <p:cNvGrpSpPr/>
            <p:nvPr/>
          </p:nvGrpSpPr>
          <p:grpSpPr>
            <a:xfrm>
              <a:off x="6622225" y="6411950"/>
              <a:ext cx="2602283" cy="224429"/>
              <a:chOff x="8592670" y="10723202"/>
              <a:chExt cx="3894979" cy="335915"/>
            </a:xfrm>
          </p:grpSpPr>
          <p:sp>
            <p:nvSpPr>
              <p:cNvPr id="188" name="Google Shape;188;p19"/>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9" name="Google Shape;189;p19"/>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0" name="Google Shape;190;p19"/>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1" name="Google Shape;191;p19"/>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2" name="Google Shape;192;p19"/>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3" name="Google Shape;193;p19"/>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4" name="Google Shape;194;p19"/>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5" name="Google Shape;195;p19"/>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6" name="Google Shape;196;p19"/>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pic>
          <p:nvPicPr>
            <p:cNvPr id="197" name="Google Shape;197;p19"/>
            <p:cNvPicPr preferRelativeResize="0"/>
            <p:nvPr/>
          </p:nvPicPr>
          <p:blipFill rotWithShape="1">
            <a:blip r:embed="rId3">
              <a:alphaModFix/>
            </a:blip>
            <a:srcRect b="0" l="0" r="0" t="0"/>
            <a:stretch/>
          </p:blipFill>
          <p:spPr>
            <a:xfrm>
              <a:off x="9435812" y="6259219"/>
              <a:ext cx="2558516" cy="475884"/>
            </a:xfrm>
            <a:prstGeom prst="rect">
              <a:avLst/>
            </a:prstGeom>
            <a:noFill/>
            <a:ln>
              <a:noFill/>
            </a:ln>
          </p:spPr>
        </p:pic>
      </p:grpSp>
      <p:sp>
        <p:nvSpPr>
          <p:cNvPr id="198" name="Google Shape;198;p19"/>
          <p:cNvSpPr txBox="1"/>
          <p:nvPr>
            <p:ph idx="12" type="sldNum"/>
          </p:nvPr>
        </p:nvSpPr>
        <p:spPr>
          <a:xfrm>
            <a:off x="18813040" y="10443808"/>
            <a:ext cx="1206300" cy="400200"/>
          </a:xfrm>
          <a:prstGeom prst="rect">
            <a:avLst/>
          </a:prstGeom>
        </p:spPr>
        <p:txBody>
          <a:bodyPr anchorCtr="0" anchor="t" bIns="0" lIns="0" spcFirstLastPara="1" rIns="0" wrap="square" tIns="0">
            <a:spAutoFit/>
          </a:bodyPr>
          <a:lstStyle>
            <a:lvl1pPr lvl="0">
              <a:buNone/>
              <a:defRPr sz="2600">
                <a:solidFill>
                  <a:srgbClr val="000000"/>
                </a:solidFill>
                <a:latin typeface="Arial"/>
                <a:ea typeface="Arial"/>
                <a:cs typeface="Arial"/>
                <a:sym typeface="Arial"/>
              </a:defRPr>
            </a:lvl1pPr>
            <a:lvl2pPr lvl="1">
              <a:buNone/>
              <a:defRPr sz="2600">
                <a:solidFill>
                  <a:srgbClr val="000000"/>
                </a:solidFill>
                <a:latin typeface="Arial"/>
                <a:ea typeface="Arial"/>
                <a:cs typeface="Arial"/>
                <a:sym typeface="Arial"/>
              </a:defRPr>
            </a:lvl2pPr>
            <a:lvl3pPr lvl="2">
              <a:buNone/>
              <a:defRPr sz="2600">
                <a:solidFill>
                  <a:srgbClr val="000000"/>
                </a:solidFill>
                <a:latin typeface="Arial"/>
                <a:ea typeface="Arial"/>
                <a:cs typeface="Arial"/>
                <a:sym typeface="Arial"/>
              </a:defRPr>
            </a:lvl3pPr>
            <a:lvl4pPr lvl="3">
              <a:buNone/>
              <a:defRPr sz="2600">
                <a:solidFill>
                  <a:srgbClr val="000000"/>
                </a:solidFill>
                <a:latin typeface="Arial"/>
                <a:ea typeface="Arial"/>
                <a:cs typeface="Arial"/>
                <a:sym typeface="Arial"/>
              </a:defRPr>
            </a:lvl4pPr>
            <a:lvl5pPr lvl="4">
              <a:buNone/>
              <a:defRPr sz="2600">
                <a:solidFill>
                  <a:srgbClr val="000000"/>
                </a:solidFill>
                <a:latin typeface="Arial"/>
                <a:ea typeface="Arial"/>
                <a:cs typeface="Arial"/>
                <a:sym typeface="Arial"/>
              </a:defRPr>
            </a:lvl5pPr>
            <a:lvl6pPr lvl="5">
              <a:buNone/>
              <a:defRPr sz="2600">
                <a:solidFill>
                  <a:srgbClr val="000000"/>
                </a:solidFill>
                <a:latin typeface="Arial"/>
                <a:ea typeface="Arial"/>
                <a:cs typeface="Arial"/>
                <a:sym typeface="Arial"/>
              </a:defRPr>
            </a:lvl6pPr>
            <a:lvl7pPr lvl="6">
              <a:buNone/>
              <a:defRPr sz="2600">
                <a:solidFill>
                  <a:srgbClr val="000000"/>
                </a:solidFill>
                <a:latin typeface="Arial"/>
                <a:ea typeface="Arial"/>
                <a:cs typeface="Arial"/>
                <a:sym typeface="Arial"/>
              </a:defRPr>
            </a:lvl7pPr>
            <a:lvl8pPr lvl="7">
              <a:buNone/>
              <a:defRPr sz="2600">
                <a:solidFill>
                  <a:srgbClr val="000000"/>
                </a:solidFill>
                <a:latin typeface="Arial"/>
                <a:ea typeface="Arial"/>
                <a:cs typeface="Arial"/>
                <a:sym typeface="Arial"/>
              </a:defRPr>
            </a:lvl8pPr>
            <a:lvl9pPr lvl="8">
              <a:buNone/>
              <a:defRPr sz="26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80393" y="2411901"/>
            <a:ext cx="3956050" cy="133159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85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2"/>
          <p:cNvSpPr txBox="1"/>
          <p:nvPr>
            <p:ph idx="1" type="body"/>
          </p:nvPr>
        </p:nvSpPr>
        <p:spPr>
          <a:xfrm>
            <a:off x="1005205" y="2601150"/>
            <a:ext cx="18093690" cy="7464171"/>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2" name="Google Shape;12;p12"/>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23.png"/><Relationship Id="rId10" Type="http://schemas.openxmlformats.org/officeDocument/2006/relationships/image" Target="../media/image13.png"/><Relationship Id="rId9" Type="http://schemas.openxmlformats.org/officeDocument/2006/relationships/image" Target="../media/image16.png"/><Relationship Id="rId5" Type="http://schemas.openxmlformats.org/officeDocument/2006/relationships/image" Target="../media/image22.png"/><Relationship Id="rId6" Type="http://schemas.openxmlformats.org/officeDocument/2006/relationships/image" Target="../media/image24.png"/><Relationship Id="rId7" Type="http://schemas.openxmlformats.org/officeDocument/2006/relationships/image" Target="../media/image14.png"/><Relationship Id="rId8"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21.png"/><Relationship Id="rId6"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
          <p:cNvSpPr txBox="1"/>
          <p:nvPr>
            <p:ph idx="1" type="body"/>
          </p:nvPr>
        </p:nvSpPr>
        <p:spPr>
          <a:xfrm>
            <a:off x="6017950" y="7331350"/>
            <a:ext cx="9107700" cy="8313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s-CL"/>
              <a:t>Detia System</a:t>
            </a:r>
            <a:endParaRPr/>
          </a:p>
        </p:txBody>
      </p:sp>
      <p:sp>
        <p:nvSpPr>
          <p:cNvPr id="204" name="Google Shape;204;p1"/>
          <p:cNvSpPr txBox="1"/>
          <p:nvPr>
            <p:ph idx="3" type="body"/>
          </p:nvPr>
        </p:nvSpPr>
        <p:spPr>
          <a:xfrm>
            <a:off x="5306492" y="8401435"/>
            <a:ext cx="10695000" cy="4926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s-CL"/>
              <a:t>Sistema de Control de Calidad para Detia Degesch</a:t>
            </a:r>
            <a:endParaRPr/>
          </a:p>
        </p:txBody>
      </p:sp>
      <p:sp>
        <p:nvSpPr>
          <p:cNvPr id="205" name="Google Shape;205;p1"/>
          <p:cNvSpPr txBox="1"/>
          <p:nvPr>
            <p:ph idx="12" type="sldNum"/>
          </p:nvPr>
        </p:nvSpPr>
        <p:spPr>
          <a:xfrm>
            <a:off x="18813040" y="10443808"/>
            <a:ext cx="1206300" cy="400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s-CL"/>
              <a:t>‹#›</a:t>
            </a:fld>
            <a:endParaRPr/>
          </a:p>
        </p:txBody>
      </p:sp>
      <p:pic>
        <p:nvPicPr>
          <p:cNvPr id="206" name="Google Shape;206;p1"/>
          <p:cNvPicPr preferRelativeResize="0"/>
          <p:nvPr/>
        </p:nvPicPr>
        <p:blipFill>
          <a:blip r:embed="rId3">
            <a:alphaModFix/>
          </a:blip>
          <a:stretch>
            <a:fillRect/>
          </a:stretch>
        </p:blipFill>
        <p:spPr>
          <a:xfrm>
            <a:off x="881350" y="810025"/>
            <a:ext cx="2850725" cy="2850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316735f463e_0_9"/>
          <p:cNvSpPr txBox="1"/>
          <p:nvPr>
            <p:ph idx="1" type="body"/>
          </p:nvPr>
        </p:nvSpPr>
        <p:spPr>
          <a:xfrm>
            <a:off x="574665" y="837311"/>
            <a:ext cx="4343400" cy="1169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sz="3800"/>
              <a:t>Alcance y limitaciones</a:t>
            </a:r>
            <a:endParaRPr sz="3800"/>
          </a:p>
        </p:txBody>
      </p:sp>
      <p:sp>
        <p:nvSpPr>
          <p:cNvPr id="354" name="Google Shape;354;g316735f463e_0_9"/>
          <p:cNvSpPr txBox="1"/>
          <p:nvPr>
            <p:ph idx="12" type="sldNum"/>
          </p:nvPr>
        </p:nvSpPr>
        <p:spPr>
          <a:xfrm>
            <a:off x="18813040" y="10443808"/>
            <a:ext cx="1206300" cy="400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s-CL"/>
              <a:t>‹#›</a:t>
            </a:fld>
            <a:endParaRPr/>
          </a:p>
        </p:txBody>
      </p:sp>
      <p:pic>
        <p:nvPicPr>
          <p:cNvPr id="355" name="Google Shape;355;g316735f463e_0_9"/>
          <p:cNvPicPr preferRelativeResize="0"/>
          <p:nvPr/>
        </p:nvPicPr>
        <p:blipFill>
          <a:blip r:embed="rId3">
            <a:alphaModFix/>
          </a:blip>
          <a:stretch>
            <a:fillRect/>
          </a:stretch>
        </p:blipFill>
        <p:spPr>
          <a:xfrm>
            <a:off x="18001125" y="0"/>
            <a:ext cx="2102975" cy="2102975"/>
          </a:xfrm>
          <a:prstGeom prst="rect">
            <a:avLst/>
          </a:prstGeom>
          <a:noFill/>
          <a:ln>
            <a:noFill/>
          </a:ln>
        </p:spPr>
      </p:pic>
      <p:sp>
        <p:nvSpPr>
          <p:cNvPr id="356" name="Google Shape;356;g316735f463e_0_9"/>
          <p:cNvSpPr/>
          <p:nvPr/>
        </p:nvSpPr>
        <p:spPr>
          <a:xfrm>
            <a:off x="2243175" y="3138725"/>
            <a:ext cx="5685900" cy="6075300"/>
          </a:xfrm>
          <a:prstGeom prst="roundRect">
            <a:avLst>
              <a:gd fmla="val 16667" name="adj"/>
            </a:avLst>
          </a:prstGeom>
          <a:solidFill>
            <a:srgbClr val="44A6B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6355" marR="5080" rtl="0" algn="ctr">
              <a:lnSpc>
                <a:spcPct val="101499"/>
              </a:lnSpc>
              <a:spcBef>
                <a:spcPts val="345"/>
              </a:spcBef>
              <a:spcAft>
                <a:spcPts val="0"/>
              </a:spcAft>
              <a:buClr>
                <a:schemeClr val="dk1"/>
              </a:buClr>
              <a:buFont typeface="Arial"/>
              <a:buNone/>
            </a:pPr>
            <a:r>
              <a:rPr lang="es-CL" sz="2250">
                <a:solidFill>
                  <a:schemeClr val="dk1"/>
                </a:solidFill>
              </a:rPr>
              <a:t>Gestionar el ingreso de información de lotes, registro de muestras, generación de informes y consulta de datos históricos, dirigido a operadores de laboratorio, supervisores de formulación y el gerente de producción. </a:t>
            </a:r>
            <a:endParaRPr sz="1700">
              <a:latin typeface="Calibri"/>
              <a:ea typeface="Calibri"/>
              <a:cs typeface="Calibri"/>
              <a:sym typeface="Calibri"/>
            </a:endParaRPr>
          </a:p>
        </p:txBody>
      </p:sp>
      <p:cxnSp>
        <p:nvCxnSpPr>
          <p:cNvPr id="357" name="Google Shape;357;g316735f463e_0_9"/>
          <p:cNvCxnSpPr/>
          <p:nvPr/>
        </p:nvCxnSpPr>
        <p:spPr>
          <a:xfrm>
            <a:off x="2258750" y="4104525"/>
            <a:ext cx="5670300" cy="0"/>
          </a:xfrm>
          <a:prstGeom prst="straightConnector1">
            <a:avLst/>
          </a:prstGeom>
          <a:noFill/>
          <a:ln cap="flat" cmpd="sng" w="28575">
            <a:solidFill>
              <a:schemeClr val="dk1"/>
            </a:solidFill>
            <a:prstDash val="solid"/>
            <a:round/>
            <a:headEnd len="med" w="med" type="none"/>
            <a:tailEnd len="med" w="med" type="none"/>
          </a:ln>
        </p:spPr>
      </p:cxnSp>
      <p:sp>
        <p:nvSpPr>
          <p:cNvPr id="358" name="Google Shape;358;g316735f463e_0_9"/>
          <p:cNvSpPr txBox="1"/>
          <p:nvPr/>
        </p:nvSpPr>
        <p:spPr>
          <a:xfrm>
            <a:off x="4252725" y="3309900"/>
            <a:ext cx="1666800" cy="7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L" sz="3000"/>
              <a:t>Alcance</a:t>
            </a:r>
            <a:endParaRPr sz="3000"/>
          </a:p>
        </p:txBody>
      </p:sp>
      <p:sp>
        <p:nvSpPr>
          <p:cNvPr id="359" name="Google Shape;359;g316735f463e_0_9"/>
          <p:cNvSpPr/>
          <p:nvPr/>
        </p:nvSpPr>
        <p:spPr>
          <a:xfrm>
            <a:off x="11617650" y="1760275"/>
            <a:ext cx="5670300" cy="7726500"/>
          </a:xfrm>
          <a:prstGeom prst="roundRect">
            <a:avLst>
              <a:gd fmla="val 16667" name="adj"/>
            </a:avLst>
          </a:prstGeom>
          <a:solidFill>
            <a:srgbClr val="44A6B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360" name="Google Shape;360;g316735f463e_0_9"/>
          <p:cNvCxnSpPr/>
          <p:nvPr/>
        </p:nvCxnSpPr>
        <p:spPr>
          <a:xfrm>
            <a:off x="11617650" y="2616875"/>
            <a:ext cx="5670300" cy="0"/>
          </a:xfrm>
          <a:prstGeom prst="straightConnector1">
            <a:avLst/>
          </a:prstGeom>
          <a:noFill/>
          <a:ln cap="flat" cmpd="sng" w="28575">
            <a:solidFill>
              <a:schemeClr val="dk1"/>
            </a:solidFill>
            <a:prstDash val="solid"/>
            <a:round/>
            <a:headEnd len="med" w="med" type="none"/>
            <a:tailEnd len="med" w="med" type="none"/>
          </a:ln>
        </p:spPr>
      </p:cxnSp>
      <p:sp>
        <p:nvSpPr>
          <p:cNvPr id="361" name="Google Shape;361;g316735f463e_0_9"/>
          <p:cNvSpPr txBox="1"/>
          <p:nvPr/>
        </p:nvSpPr>
        <p:spPr>
          <a:xfrm>
            <a:off x="13253275" y="1884575"/>
            <a:ext cx="2383500" cy="7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L" sz="3000"/>
              <a:t>Limitaciones</a:t>
            </a:r>
            <a:endParaRPr sz="3000"/>
          </a:p>
        </p:txBody>
      </p:sp>
      <p:sp>
        <p:nvSpPr>
          <p:cNvPr id="362" name="Google Shape;362;g316735f463e_0_9"/>
          <p:cNvSpPr/>
          <p:nvPr/>
        </p:nvSpPr>
        <p:spPr>
          <a:xfrm>
            <a:off x="13459050" y="3138725"/>
            <a:ext cx="3271500" cy="1339800"/>
          </a:xfrm>
          <a:prstGeom prst="roundRect">
            <a:avLst>
              <a:gd fmla="val 16667" name="adj"/>
            </a:avLst>
          </a:prstGeom>
          <a:solidFill>
            <a:srgbClr val="FEB62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20320" rtl="0" algn="ctr">
              <a:spcBef>
                <a:spcPts val="0"/>
              </a:spcBef>
              <a:spcAft>
                <a:spcPts val="0"/>
              </a:spcAft>
              <a:buClr>
                <a:schemeClr val="dk1"/>
              </a:buClr>
              <a:buFont typeface="Arial"/>
              <a:buNone/>
            </a:pPr>
            <a:r>
              <a:rPr b="1" lang="es-CL" sz="2550">
                <a:solidFill>
                  <a:schemeClr val="dk1"/>
                </a:solidFill>
              </a:rPr>
              <a:t>Dependencia de la Conexión a Internet</a:t>
            </a:r>
            <a:endParaRPr sz="1000">
              <a:latin typeface="Calibri"/>
              <a:ea typeface="Calibri"/>
              <a:cs typeface="Calibri"/>
              <a:sym typeface="Calibri"/>
            </a:endParaRPr>
          </a:p>
        </p:txBody>
      </p:sp>
      <p:sp>
        <p:nvSpPr>
          <p:cNvPr id="363" name="Google Shape;363;g316735f463e_0_9"/>
          <p:cNvSpPr/>
          <p:nvPr/>
        </p:nvSpPr>
        <p:spPr>
          <a:xfrm>
            <a:off x="13459050" y="5000375"/>
            <a:ext cx="3271500" cy="1339800"/>
          </a:xfrm>
          <a:prstGeom prst="roundRect">
            <a:avLst>
              <a:gd fmla="val 16667" name="adj"/>
            </a:avLst>
          </a:prstGeom>
          <a:solidFill>
            <a:srgbClr val="FEB62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20320" rtl="0" algn="ctr">
              <a:spcBef>
                <a:spcPts val="0"/>
              </a:spcBef>
              <a:spcAft>
                <a:spcPts val="0"/>
              </a:spcAft>
              <a:buNone/>
            </a:pPr>
            <a:r>
              <a:rPr b="1" lang="es-CL" sz="2550">
                <a:solidFill>
                  <a:schemeClr val="dk1"/>
                </a:solidFill>
              </a:rPr>
              <a:t>Capacitación Inicial de los Usuarios</a:t>
            </a:r>
            <a:endParaRPr sz="1000">
              <a:latin typeface="Calibri"/>
              <a:ea typeface="Calibri"/>
              <a:cs typeface="Calibri"/>
              <a:sym typeface="Calibri"/>
            </a:endParaRPr>
          </a:p>
        </p:txBody>
      </p:sp>
      <p:sp>
        <p:nvSpPr>
          <p:cNvPr id="364" name="Google Shape;364;g316735f463e_0_9"/>
          <p:cNvSpPr/>
          <p:nvPr/>
        </p:nvSpPr>
        <p:spPr>
          <a:xfrm>
            <a:off x="13459050" y="6944175"/>
            <a:ext cx="3271500" cy="1339800"/>
          </a:xfrm>
          <a:prstGeom prst="roundRect">
            <a:avLst>
              <a:gd fmla="val 16667" name="adj"/>
            </a:avLst>
          </a:prstGeom>
          <a:solidFill>
            <a:srgbClr val="FEB62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20320" rtl="0" algn="ctr">
              <a:spcBef>
                <a:spcPts val="0"/>
              </a:spcBef>
              <a:spcAft>
                <a:spcPts val="0"/>
              </a:spcAft>
              <a:buNone/>
            </a:pPr>
            <a:r>
              <a:rPr b="1" lang="es-CL" sz="2550">
                <a:solidFill>
                  <a:schemeClr val="dk1"/>
                </a:solidFill>
              </a:rPr>
              <a:t>Limitaciones de Hardware</a:t>
            </a:r>
            <a:endParaRPr sz="1000">
              <a:latin typeface="Calibri"/>
              <a:ea typeface="Calibri"/>
              <a:cs typeface="Calibri"/>
              <a:sym typeface="Calibri"/>
            </a:endParaRPr>
          </a:p>
        </p:txBody>
      </p:sp>
      <p:pic>
        <p:nvPicPr>
          <p:cNvPr id="365" name="Google Shape;365;g316735f463e_0_9"/>
          <p:cNvPicPr preferRelativeResize="0"/>
          <p:nvPr/>
        </p:nvPicPr>
        <p:blipFill>
          <a:blip r:embed="rId4">
            <a:alphaModFix/>
          </a:blip>
          <a:stretch>
            <a:fillRect/>
          </a:stretch>
        </p:blipFill>
        <p:spPr>
          <a:xfrm>
            <a:off x="12046987" y="3238837"/>
            <a:ext cx="1206300" cy="1206322"/>
          </a:xfrm>
          <a:prstGeom prst="rect">
            <a:avLst/>
          </a:prstGeom>
          <a:noFill/>
          <a:ln>
            <a:noFill/>
          </a:ln>
        </p:spPr>
      </p:pic>
      <p:pic>
        <p:nvPicPr>
          <p:cNvPr id="366" name="Google Shape;366;g316735f463e_0_9"/>
          <p:cNvPicPr preferRelativeResize="0"/>
          <p:nvPr/>
        </p:nvPicPr>
        <p:blipFill>
          <a:blip r:embed="rId5">
            <a:alphaModFix/>
          </a:blip>
          <a:stretch>
            <a:fillRect/>
          </a:stretch>
        </p:blipFill>
        <p:spPr>
          <a:xfrm>
            <a:off x="12046975" y="5067126"/>
            <a:ext cx="1206300" cy="1206300"/>
          </a:xfrm>
          <a:prstGeom prst="rect">
            <a:avLst/>
          </a:prstGeom>
          <a:noFill/>
          <a:ln>
            <a:noFill/>
          </a:ln>
        </p:spPr>
      </p:pic>
      <p:pic>
        <p:nvPicPr>
          <p:cNvPr id="367" name="Google Shape;367;g316735f463e_0_9"/>
          <p:cNvPicPr preferRelativeResize="0"/>
          <p:nvPr/>
        </p:nvPicPr>
        <p:blipFill>
          <a:blip r:embed="rId6">
            <a:alphaModFix/>
          </a:blip>
          <a:stretch>
            <a:fillRect/>
          </a:stretch>
        </p:blipFill>
        <p:spPr>
          <a:xfrm>
            <a:off x="12046975" y="7010925"/>
            <a:ext cx="1206300" cy="1206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316735f463e_0_99"/>
          <p:cNvSpPr txBox="1"/>
          <p:nvPr>
            <p:ph idx="1" type="body"/>
          </p:nvPr>
        </p:nvSpPr>
        <p:spPr>
          <a:xfrm>
            <a:off x="574665" y="836286"/>
            <a:ext cx="4343400" cy="1169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sz="3800"/>
              <a:t>Metodología de trabajo</a:t>
            </a:r>
            <a:endParaRPr sz="3800"/>
          </a:p>
        </p:txBody>
      </p:sp>
      <p:graphicFrame>
        <p:nvGraphicFramePr>
          <p:cNvPr id="373" name="Google Shape;373;g316735f463e_0_99"/>
          <p:cNvGraphicFramePr/>
          <p:nvPr/>
        </p:nvGraphicFramePr>
        <p:xfrm>
          <a:off x="6180188" y="971350"/>
          <a:ext cx="3000000" cy="3000000"/>
        </p:xfrm>
        <a:graphic>
          <a:graphicData uri="http://schemas.openxmlformats.org/drawingml/2006/table">
            <a:tbl>
              <a:tblPr>
                <a:noFill/>
                <a:tableStyleId>{E9DCB928-8C1F-4F1B-9096-7E63BD8F6AF2}</a:tableStyleId>
              </a:tblPr>
              <a:tblGrid>
                <a:gridCol w="10558825"/>
              </a:tblGrid>
              <a:tr h="5192525">
                <a:tc>
                  <a:txBody>
                    <a:bodyPr/>
                    <a:lstStyle/>
                    <a:p>
                      <a:pPr indent="0" lvl="0" marL="12700" marR="0" rtl="0" algn="just">
                        <a:lnSpc>
                          <a:spcPct val="100000"/>
                        </a:lnSpc>
                        <a:spcBef>
                          <a:spcPts val="0"/>
                        </a:spcBef>
                        <a:spcAft>
                          <a:spcPts val="0"/>
                        </a:spcAft>
                        <a:buClr>
                          <a:srgbClr val="000000"/>
                        </a:buClr>
                        <a:buSzPts val="3500"/>
                        <a:buFont typeface="Arial"/>
                        <a:buNone/>
                      </a:pPr>
                      <a:r>
                        <a:rPr b="1" lang="es-CL" sz="3500" u="none" cap="none" strike="noStrike">
                          <a:solidFill>
                            <a:schemeClr val="dk1"/>
                          </a:solidFill>
                        </a:rPr>
                        <a:t>Metodología</a:t>
                      </a:r>
                      <a:endParaRPr b="1" sz="3500" u="none" cap="none" strike="noStrike">
                        <a:solidFill>
                          <a:schemeClr val="dk1"/>
                        </a:solidFill>
                      </a:endParaRPr>
                    </a:p>
                    <a:p>
                      <a:pPr indent="0" lvl="0" marL="12700" marR="0" rtl="0" algn="just">
                        <a:lnSpc>
                          <a:spcPct val="100000"/>
                        </a:lnSpc>
                        <a:spcBef>
                          <a:spcPts val="0"/>
                        </a:spcBef>
                        <a:spcAft>
                          <a:spcPts val="0"/>
                        </a:spcAft>
                        <a:buClr>
                          <a:srgbClr val="000000"/>
                        </a:buClr>
                        <a:buSzPts val="3500"/>
                        <a:buFont typeface="Arial"/>
                        <a:buNone/>
                      </a:pPr>
                      <a:r>
                        <a:t/>
                      </a:r>
                      <a:endParaRPr b="1" sz="3500" u="none" cap="none" strike="noStrike">
                        <a:solidFill>
                          <a:schemeClr val="dk1"/>
                        </a:solidFill>
                      </a:endParaRPr>
                    </a:p>
                    <a:p>
                      <a:pPr indent="0" lvl="0" marL="46355" marR="5080" rtl="0" algn="just">
                        <a:lnSpc>
                          <a:spcPct val="101499"/>
                        </a:lnSpc>
                        <a:spcBef>
                          <a:spcPts val="345"/>
                        </a:spcBef>
                        <a:spcAft>
                          <a:spcPts val="0"/>
                        </a:spcAft>
                        <a:buClr>
                          <a:schemeClr val="dk1"/>
                        </a:buClr>
                        <a:buSzPts val="1100"/>
                        <a:buFont typeface="Arial"/>
                        <a:buNone/>
                      </a:pPr>
                      <a:r>
                        <a:rPr b="1" lang="es-CL" sz="2150" u="none" cap="none" strike="noStrike">
                          <a:solidFill>
                            <a:schemeClr val="dk1"/>
                          </a:solidFill>
                        </a:rPr>
                        <a:t>Metodología Tradicional</a:t>
                      </a:r>
                      <a:endParaRPr b="1" sz="2150" u="none" cap="none" strike="noStrike">
                        <a:solidFill>
                          <a:schemeClr val="dk1"/>
                        </a:solidFill>
                      </a:endParaRPr>
                    </a:p>
                    <a:p>
                      <a:pPr indent="0" lvl="0" marL="46355" marR="5080" rtl="0" algn="just">
                        <a:lnSpc>
                          <a:spcPct val="101499"/>
                        </a:lnSpc>
                        <a:spcBef>
                          <a:spcPts val="345"/>
                        </a:spcBef>
                        <a:spcAft>
                          <a:spcPts val="0"/>
                        </a:spcAft>
                        <a:buClr>
                          <a:schemeClr val="dk1"/>
                        </a:buClr>
                        <a:buSzPts val="1100"/>
                        <a:buFont typeface="Arial"/>
                        <a:buNone/>
                      </a:pPr>
                      <a:r>
                        <a:rPr lang="es-CL" sz="2150" u="none" cap="none" strike="noStrike">
                          <a:solidFill>
                            <a:schemeClr val="dk1"/>
                          </a:solidFill>
                        </a:rPr>
                        <a:t>El desarrollo del proyecto se llevó a cabo siguiendo una metodología tradicional, la cual permite un enfoque secuencial y estructurado en cada una de las etapas. Este método asegura la correcta planificación, ejecución, monitoreo y cierre del proyecto, garantizando la entrega de resultados acorde a los requerimientos establecidos. </a:t>
                      </a:r>
                      <a:endParaRPr sz="2150" u="none" cap="none" strike="noStrike">
                        <a:solidFill>
                          <a:schemeClr val="dk1"/>
                        </a:solidFill>
                      </a:endParaRPr>
                    </a:p>
                    <a:p>
                      <a:pPr indent="0" lvl="0" marL="46355" marR="5080" rtl="0" algn="just">
                        <a:lnSpc>
                          <a:spcPct val="101499"/>
                        </a:lnSpc>
                        <a:spcBef>
                          <a:spcPts val="345"/>
                        </a:spcBef>
                        <a:spcAft>
                          <a:spcPts val="0"/>
                        </a:spcAft>
                        <a:buClr>
                          <a:schemeClr val="dk1"/>
                        </a:buClr>
                        <a:buSzPts val="1100"/>
                        <a:buFont typeface="Arial"/>
                        <a:buNone/>
                      </a:pPr>
                      <a:r>
                        <a:t/>
                      </a:r>
                      <a:endParaRPr sz="2150" u="none" cap="none" strike="noStrike">
                        <a:solidFill>
                          <a:schemeClr val="dk1"/>
                        </a:solidFill>
                      </a:endParaRPr>
                    </a:p>
                    <a:p>
                      <a:pPr indent="0" lvl="0" marL="46355" marR="5080" rtl="0" algn="just">
                        <a:lnSpc>
                          <a:spcPct val="101499"/>
                        </a:lnSpc>
                        <a:spcBef>
                          <a:spcPts val="345"/>
                        </a:spcBef>
                        <a:spcAft>
                          <a:spcPts val="0"/>
                        </a:spcAft>
                        <a:buClr>
                          <a:schemeClr val="dk1"/>
                        </a:buClr>
                        <a:buSzPts val="1100"/>
                        <a:buFont typeface="Arial"/>
                        <a:buNone/>
                      </a:pPr>
                      <a:r>
                        <a:rPr lang="es-CL" sz="2150" u="none" cap="none" strike="noStrike">
                          <a:solidFill>
                            <a:schemeClr val="dk1"/>
                          </a:solidFill>
                        </a:rPr>
                        <a:t>La elección de esta metodología se realizó debido a que el proyecto tenía requerimientos claros y un alcance ya definido.</a:t>
                      </a:r>
                      <a:endParaRPr sz="2150" u="none" cap="none" strike="noStrike">
                        <a:solidFill>
                          <a:schemeClr val="dk1"/>
                        </a:solidFill>
                      </a:endParaRPr>
                    </a:p>
                    <a:p>
                      <a:pPr indent="0" lvl="0" marL="46355" marR="5080" rtl="0" algn="just">
                        <a:lnSpc>
                          <a:spcPct val="101499"/>
                        </a:lnSpc>
                        <a:spcBef>
                          <a:spcPts val="345"/>
                        </a:spcBef>
                        <a:spcAft>
                          <a:spcPts val="0"/>
                        </a:spcAft>
                        <a:buClr>
                          <a:schemeClr val="dk1"/>
                        </a:buClr>
                        <a:buSzPts val="1100"/>
                        <a:buFont typeface="Arial"/>
                        <a:buNone/>
                      </a:pPr>
                      <a:r>
                        <a:t/>
                      </a:r>
                      <a:endParaRPr sz="1950" u="none" cap="none" strike="noStrike">
                        <a:solidFill>
                          <a:schemeClr val="dk1"/>
                        </a:solidFill>
                      </a:endParaRPr>
                    </a:p>
                    <a:p>
                      <a:pPr indent="0" lvl="0" marL="46355" marR="5080" rtl="0" algn="just">
                        <a:lnSpc>
                          <a:spcPct val="101499"/>
                        </a:lnSpc>
                        <a:spcBef>
                          <a:spcPts val="345"/>
                        </a:spcBef>
                        <a:spcAft>
                          <a:spcPts val="0"/>
                        </a:spcAft>
                        <a:buClr>
                          <a:srgbClr val="000000"/>
                        </a:buClr>
                        <a:buSzPts val="1950"/>
                        <a:buFont typeface="Arial"/>
                        <a:buNone/>
                      </a:pPr>
                      <a:r>
                        <a:t/>
                      </a:r>
                      <a:endParaRPr sz="1950" u="none" cap="none" strike="noStrike">
                        <a:solidFill>
                          <a:schemeClr val="dk1"/>
                        </a:solidFill>
                      </a:endParaRPr>
                    </a:p>
                  </a:txBody>
                  <a:tcPr marT="91425" marB="91425" marR="91425" marL="91425">
                    <a:lnL cap="flat" cmpd="sng" w="28575">
                      <a:solidFill>
                        <a:srgbClr val="FFC000"/>
                      </a:solidFill>
                      <a:prstDash val="solid"/>
                      <a:round/>
                      <a:headEnd len="sm" w="sm" type="none"/>
                      <a:tailEnd len="sm" w="sm" type="none"/>
                    </a:lnL>
                    <a:lnR cap="flat" cmpd="sng" w="28575">
                      <a:solidFill>
                        <a:srgbClr val="FFC000"/>
                      </a:solidFill>
                      <a:prstDash val="solid"/>
                      <a:round/>
                      <a:headEnd len="sm" w="sm" type="none"/>
                      <a:tailEnd len="sm" w="sm" type="none"/>
                    </a:lnR>
                    <a:lnT cap="flat" cmpd="sng" w="28575">
                      <a:solidFill>
                        <a:srgbClr val="FFC000"/>
                      </a:solidFill>
                      <a:prstDash val="solid"/>
                      <a:round/>
                      <a:headEnd len="sm" w="sm" type="none"/>
                      <a:tailEnd len="sm" w="sm" type="none"/>
                    </a:lnT>
                    <a:lnB cap="flat" cmpd="sng" w="28575">
                      <a:solidFill>
                        <a:srgbClr val="FFC000"/>
                      </a:solidFill>
                      <a:prstDash val="solid"/>
                      <a:round/>
                      <a:headEnd len="sm" w="sm" type="none"/>
                      <a:tailEnd len="sm" w="sm" type="none"/>
                    </a:lnB>
                  </a:tcPr>
                </a:tc>
              </a:tr>
            </a:tbl>
          </a:graphicData>
        </a:graphic>
      </p:graphicFrame>
      <p:sp>
        <p:nvSpPr>
          <p:cNvPr id="374" name="Google Shape;374;g316735f463e_0_99"/>
          <p:cNvSpPr txBox="1"/>
          <p:nvPr>
            <p:ph idx="12" type="sldNum"/>
          </p:nvPr>
        </p:nvSpPr>
        <p:spPr>
          <a:xfrm>
            <a:off x="18813040" y="10443808"/>
            <a:ext cx="1206300" cy="400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s-CL"/>
              <a:t>‹#›</a:t>
            </a:fld>
            <a:endParaRPr/>
          </a:p>
        </p:txBody>
      </p:sp>
      <p:pic>
        <p:nvPicPr>
          <p:cNvPr id="375" name="Google Shape;375;g316735f463e_0_99"/>
          <p:cNvPicPr preferRelativeResize="0"/>
          <p:nvPr/>
        </p:nvPicPr>
        <p:blipFill>
          <a:blip r:embed="rId3">
            <a:alphaModFix/>
          </a:blip>
          <a:stretch>
            <a:fillRect/>
          </a:stretch>
        </p:blipFill>
        <p:spPr>
          <a:xfrm>
            <a:off x="18001125" y="0"/>
            <a:ext cx="2102975" cy="2102975"/>
          </a:xfrm>
          <a:prstGeom prst="rect">
            <a:avLst/>
          </a:prstGeom>
          <a:noFill/>
          <a:ln>
            <a:noFill/>
          </a:ln>
        </p:spPr>
      </p:pic>
      <p:sp>
        <p:nvSpPr>
          <p:cNvPr id="376" name="Google Shape;376;g316735f463e_0_99"/>
          <p:cNvSpPr/>
          <p:nvPr/>
        </p:nvSpPr>
        <p:spPr>
          <a:xfrm>
            <a:off x="3635200" y="7334600"/>
            <a:ext cx="2370300" cy="1644600"/>
          </a:xfrm>
          <a:prstGeom prst="roundRect">
            <a:avLst>
              <a:gd fmla="val 16667" name="adj"/>
            </a:avLst>
          </a:prstGeom>
          <a:solidFill>
            <a:srgbClr val="FEB62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2500"/>
              <a:buFont typeface="Arial"/>
              <a:buNone/>
            </a:pPr>
            <a:r>
              <a:rPr lang="es-CL" sz="2500">
                <a:solidFill>
                  <a:schemeClr val="dk1"/>
                </a:solidFill>
                <a:latin typeface="Calibri"/>
                <a:ea typeface="Calibri"/>
                <a:cs typeface="Calibri"/>
                <a:sym typeface="Calibri"/>
              </a:rPr>
              <a:t>Planificación inicial</a:t>
            </a:r>
            <a:endParaRPr>
              <a:solidFill>
                <a:schemeClr val="dk1"/>
              </a:solidFill>
              <a:latin typeface="Calibri"/>
              <a:ea typeface="Calibri"/>
              <a:cs typeface="Calibri"/>
              <a:sym typeface="Calibri"/>
            </a:endParaRPr>
          </a:p>
        </p:txBody>
      </p:sp>
      <p:sp>
        <p:nvSpPr>
          <p:cNvPr id="377" name="Google Shape;377;g316735f463e_0_99"/>
          <p:cNvSpPr/>
          <p:nvPr/>
        </p:nvSpPr>
        <p:spPr>
          <a:xfrm>
            <a:off x="7070600" y="7334600"/>
            <a:ext cx="2370300" cy="1644600"/>
          </a:xfrm>
          <a:prstGeom prst="roundRect">
            <a:avLst>
              <a:gd fmla="val 16667" name="adj"/>
            </a:avLst>
          </a:prstGeom>
          <a:solidFill>
            <a:srgbClr val="FEB62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L" sz="2500">
                <a:solidFill>
                  <a:schemeClr val="dk1"/>
                </a:solidFill>
                <a:latin typeface="Calibri"/>
                <a:ea typeface="Calibri"/>
                <a:cs typeface="Calibri"/>
                <a:sym typeface="Calibri"/>
              </a:rPr>
              <a:t>Análisis y diseño</a:t>
            </a:r>
            <a:endParaRPr>
              <a:solidFill>
                <a:schemeClr val="dk1"/>
              </a:solidFill>
              <a:latin typeface="Calibri"/>
              <a:ea typeface="Calibri"/>
              <a:cs typeface="Calibri"/>
              <a:sym typeface="Calibri"/>
            </a:endParaRPr>
          </a:p>
        </p:txBody>
      </p:sp>
      <p:sp>
        <p:nvSpPr>
          <p:cNvPr id="378" name="Google Shape;378;g316735f463e_0_99"/>
          <p:cNvSpPr/>
          <p:nvPr/>
        </p:nvSpPr>
        <p:spPr>
          <a:xfrm>
            <a:off x="13941401" y="7334600"/>
            <a:ext cx="2527500" cy="1644600"/>
          </a:xfrm>
          <a:prstGeom prst="roundRect">
            <a:avLst>
              <a:gd fmla="val 16667" name="adj"/>
            </a:avLst>
          </a:prstGeom>
          <a:solidFill>
            <a:srgbClr val="FEB62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L" sz="2500">
                <a:solidFill>
                  <a:schemeClr val="dk1"/>
                </a:solidFill>
                <a:latin typeface="Calibri"/>
                <a:ea typeface="Calibri"/>
                <a:cs typeface="Calibri"/>
                <a:sym typeface="Calibri"/>
              </a:rPr>
              <a:t>Cierre del proyecto</a:t>
            </a:r>
            <a:endParaRPr>
              <a:solidFill>
                <a:schemeClr val="dk1"/>
              </a:solidFill>
              <a:latin typeface="Calibri"/>
              <a:ea typeface="Calibri"/>
              <a:cs typeface="Calibri"/>
              <a:sym typeface="Calibri"/>
            </a:endParaRPr>
          </a:p>
        </p:txBody>
      </p:sp>
      <p:sp>
        <p:nvSpPr>
          <p:cNvPr id="379" name="Google Shape;379;g316735f463e_0_99"/>
          <p:cNvSpPr/>
          <p:nvPr/>
        </p:nvSpPr>
        <p:spPr>
          <a:xfrm>
            <a:off x="10506000" y="7334600"/>
            <a:ext cx="2370300" cy="1644600"/>
          </a:xfrm>
          <a:prstGeom prst="roundRect">
            <a:avLst>
              <a:gd fmla="val 16667" name="adj"/>
            </a:avLst>
          </a:prstGeom>
          <a:solidFill>
            <a:srgbClr val="FEB62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L" sz="2500">
                <a:solidFill>
                  <a:schemeClr val="dk1"/>
                </a:solidFill>
                <a:latin typeface="Calibri"/>
                <a:ea typeface="Calibri"/>
                <a:cs typeface="Calibri"/>
                <a:sym typeface="Calibri"/>
              </a:rPr>
              <a:t>Construcción</a:t>
            </a:r>
            <a:endParaRPr>
              <a:solidFill>
                <a:schemeClr val="dk1"/>
              </a:solidFill>
              <a:latin typeface="Calibri"/>
              <a:ea typeface="Calibri"/>
              <a:cs typeface="Calibri"/>
              <a:sym typeface="Calibri"/>
            </a:endParaRPr>
          </a:p>
        </p:txBody>
      </p:sp>
      <p:sp>
        <p:nvSpPr>
          <p:cNvPr id="380" name="Google Shape;380;g316735f463e_0_99"/>
          <p:cNvSpPr/>
          <p:nvPr/>
        </p:nvSpPr>
        <p:spPr>
          <a:xfrm>
            <a:off x="6005500" y="7853150"/>
            <a:ext cx="1054200" cy="607500"/>
          </a:xfrm>
          <a:prstGeom prst="rightArrow">
            <a:avLst>
              <a:gd fmla="val 50000" name="adj1"/>
              <a:gd fmla="val 50000" name="adj2"/>
            </a:avLst>
          </a:prstGeom>
          <a:solidFill>
            <a:srgbClr val="35A4C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1" name="Google Shape;381;g316735f463e_0_99"/>
          <p:cNvSpPr/>
          <p:nvPr/>
        </p:nvSpPr>
        <p:spPr>
          <a:xfrm>
            <a:off x="9446350" y="7853150"/>
            <a:ext cx="1054200" cy="607500"/>
          </a:xfrm>
          <a:prstGeom prst="rightArrow">
            <a:avLst>
              <a:gd fmla="val 50000" name="adj1"/>
              <a:gd fmla="val 50000" name="adj2"/>
            </a:avLst>
          </a:prstGeom>
          <a:solidFill>
            <a:srgbClr val="35A4C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2" name="Google Shape;382;g316735f463e_0_99"/>
          <p:cNvSpPr/>
          <p:nvPr/>
        </p:nvSpPr>
        <p:spPr>
          <a:xfrm>
            <a:off x="12881750" y="7853150"/>
            <a:ext cx="1054200" cy="607500"/>
          </a:xfrm>
          <a:prstGeom prst="rightArrow">
            <a:avLst>
              <a:gd fmla="val 50000" name="adj1"/>
              <a:gd fmla="val 50000" name="adj2"/>
            </a:avLst>
          </a:prstGeom>
          <a:solidFill>
            <a:srgbClr val="35A4C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316735f463e_0_85"/>
          <p:cNvSpPr txBox="1"/>
          <p:nvPr>
            <p:ph idx="1" type="body"/>
          </p:nvPr>
        </p:nvSpPr>
        <p:spPr>
          <a:xfrm>
            <a:off x="163715" y="847761"/>
            <a:ext cx="4343400" cy="1169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sz="3800"/>
              <a:t>Cronograma del proyecto</a:t>
            </a:r>
            <a:endParaRPr sz="3800"/>
          </a:p>
        </p:txBody>
      </p:sp>
      <p:sp>
        <p:nvSpPr>
          <p:cNvPr id="388" name="Google Shape;388;g316735f463e_0_85"/>
          <p:cNvSpPr txBox="1"/>
          <p:nvPr>
            <p:ph idx="12" type="sldNum"/>
          </p:nvPr>
        </p:nvSpPr>
        <p:spPr>
          <a:xfrm>
            <a:off x="18813040" y="10443808"/>
            <a:ext cx="1206300" cy="400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s-CL"/>
              <a:t>‹#›</a:t>
            </a:fld>
            <a:endParaRPr/>
          </a:p>
        </p:txBody>
      </p:sp>
      <p:pic>
        <p:nvPicPr>
          <p:cNvPr id="389" name="Google Shape;389;g316735f463e_0_85"/>
          <p:cNvPicPr preferRelativeResize="0"/>
          <p:nvPr/>
        </p:nvPicPr>
        <p:blipFill>
          <a:blip r:embed="rId3">
            <a:alphaModFix/>
          </a:blip>
          <a:stretch>
            <a:fillRect/>
          </a:stretch>
        </p:blipFill>
        <p:spPr>
          <a:xfrm>
            <a:off x="18001125" y="0"/>
            <a:ext cx="2102975" cy="2102975"/>
          </a:xfrm>
          <a:prstGeom prst="rect">
            <a:avLst/>
          </a:prstGeom>
          <a:noFill/>
          <a:ln>
            <a:noFill/>
          </a:ln>
        </p:spPr>
      </p:pic>
      <p:sp>
        <p:nvSpPr>
          <p:cNvPr id="390" name="Google Shape;390;g316735f463e_0_85"/>
          <p:cNvSpPr/>
          <p:nvPr/>
        </p:nvSpPr>
        <p:spPr>
          <a:xfrm>
            <a:off x="11169313" y="7802390"/>
            <a:ext cx="3941100" cy="10176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391" name="Google Shape;391;g316735f463e_0_85"/>
          <p:cNvSpPr/>
          <p:nvPr/>
        </p:nvSpPr>
        <p:spPr>
          <a:xfrm>
            <a:off x="15110997" y="7802390"/>
            <a:ext cx="3941100" cy="10176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392" name="Google Shape;392;g316735f463e_0_85"/>
          <p:cNvSpPr/>
          <p:nvPr/>
        </p:nvSpPr>
        <p:spPr>
          <a:xfrm>
            <a:off x="3281249" y="3735536"/>
            <a:ext cx="3941100" cy="10176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sz="3100"/>
          </a:p>
          <a:p>
            <a:pPr indent="0" lvl="0" marL="0" rtl="0" algn="l">
              <a:spcBef>
                <a:spcPts val="0"/>
              </a:spcBef>
              <a:spcAft>
                <a:spcPts val="0"/>
              </a:spcAft>
              <a:buNone/>
            </a:pPr>
            <a:r>
              <a:t/>
            </a:r>
            <a:endParaRPr sz="3100"/>
          </a:p>
          <a:p>
            <a:pPr indent="0" lvl="0" marL="0" rtl="0" algn="l">
              <a:spcBef>
                <a:spcPts val="0"/>
              </a:spcBef>
              <a:spcAft>
                <a:spcPts val="0"/>
              </a:spcAft>
              <a:buNone/>
            </a:pPr>
            <a:r>
              <a:t/>
            </a:r>
            <a:endParaRPr sz="3100"/>
          </a:p>
          <a:p>
            <a:pPr indent="0" lvl="0" marL="0" rtl="0" algn="l">
              <a:spcBef>
                <a:spcPts val="0"/>
              </a:spcBef>
              <a:spcAft>
                <a:spcPts val="0"/>
              </a:spcAft>
              <a:buNone/>
            </a:pPr>
            <a:r>
              <a:t/>
            </a:r>
            <a:endParaRPr sz="3100"/>
          </a:p>
          <a:p>
            <a:pPr indent="0" lvl="0" marL="0" rtl="0" algn="l">
              <a:spcBef>
                <a:spcPts val="0"/>
              </a:spcBef>
              <a:spcAft>
                <a:spcPts val="0"/>
              </a:spcAft>
              <a:buNone/>
            </a:pPr>
            <a:r>
              <a:t/>
            </a:r>
            <a:endParaRPr sz="3100"/>
          </a:p>
        </p:txBody>
      </p:sp>
      <p:sp>
        <p:nvSpPr>
          <p:cNvPr id="393" name="Google Shape;393;g316735f463e_0_85"/>
          <p:cNvSpPr/>
          <p:nvPr/>
        </p:nvSpPr>
        <p:spPr>
          <a:xfrm>
            <a:off x="3278570" y="4752073"/>
            <a:ext cx="3941100" cy="10176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394" name="Google Shape;394;g316735f463e_0_85"/>
          <p:cNvSpPr/>
          <p:nvPr/>
        </p:nvSpPr>
        <p:spPr>
          <a:xfrm>
            <a:off x="3278570" y="5768982"/>
            <a:ext cx="3941100" cy="10176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rPr lang="es-CL" sz="3100"/>
              <a:t>   </a:t>
            </a:r>
            <a:endParaRPr sz="3100"/>
          </a:p>
        </p:txBody>
      </p:sp>
      <p:sp>
        <p:nvSpPr>
          <p:cNvPr id="395" name="Google Shape;395;g316735f463e_0_85"/>
          <p:cNvSpPr/>
          <p:nvPr/>
        </p:nvSpPr>
        <p:spPr>
          <a:xfrm>
            <a:off x="3278570" y="6785518"/>
            <a:ext cx="3941100" cy="10176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396" name="Google Shape;396;g316735f463e_0_85"/>
          <p:cNvSpPr/>
          <p:nvPr/>
        </p:nvSpPr>
        <p:spPr>
          <a:xfrm>
            <a:off x="3278570" y="7802390"/>
            <a:ext cx="3941100" cy="10176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397" name="Google Shape;397;g316735f463e_0_85"/>
          <p:cNvSpPr/>
          <p:nvPr/>
        </p:nvSpPr>
        <p:spPr>
          <a:xfrm>
            <a:off x="7224768" y="3735536"/>
            <a:ext cx="3941100" cy="10176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398" name="Google Shape;398;g316735f463e_0_85"/>
          <p:cNvSpPr/>
          <p:nvPr/>
        </p:nvSpPr>
        <p:spPr>
          <a:xfrm>
            <a:off x="7222089" y="4752073"/>
            <a:ext cx="3941100" cy="10176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399" name="Google Shape;399;g316735f463e_0_85"/>
          <p:cNvSpPr/>
          <p:nvPr/>
        </p:nvSpPr>
        <p:spPr>
          <a:xfrm>
            <a:off x="7222089" y="5768982"/>
            <a:ext cx="3941100" cy="10176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400" name="Google Shape;400;g316735f463e_0_85"/>
          <p:cNvSpPr/>
          <p:nvPr/>
        </p:nvSpPr>
        <p:spPr>
          <a:xfrm>
            <a:off x="7222089" y="6785518"/>
            <a:ext cx="3941100" cy="10176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401" name="Google Shape;401;g316735f463e_0_85"/>
          <p:cNvSpPr/>
          <p:nvPr/>
        </p:nvSpPr>
        <p:spPr>
          <a:xfrm>
            <a:off x="7225057" y="7802390"/>
            <a:ext cx="3941100" cy="10176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402" name="Google Shape;402;g316735f463e_0_85"/>
          <p:cNvSpPr/>
          <p:nvPr/>
        </p:nvSpPr>
        <p:spPr>
          <a:xfrm>
            <a:off x="3283500" y="2383475"/>
            <a:ext cx="1997100" cy="6762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rPr b="1" lang="es-CL" sz="1800">
                <a:solidFill>
                  <a:srgbClr val="FFFFFF"/>
                </a:solidFill>
                <a:latin typeface="Roboto"/>
                <a:ea typeface="Roboto"/>
                <a:cs typeface="Roboto"/>
                <a:sym typeface="Roboto"/>
              </a:rPr>
              <a:t>Planificación Inicial</a:t>
            </a:r>
            <a:endParaRPr b="1" sz="1800">
              <a:solidFill>
                <a:srgbClr val="FFFFFF"/>
              </a:solidFill>
              <a:latin typeface="Roboto"/>
              <a:ea typeface="Roboto"/>
              <a:cs typeface="Roboto"/>
              <a:sym typeface="Roboto"/>
            </a:endParaRPr>
          </a:p>
        </p:txBody>
      </p:sp>
      <p:sp>
        <p:nvSpPr>
          <p:cNvPr id="403" name="Google Shape;403;g316735f463e_0_85"/>
          <p:cNvSpPr/>
          <p:nvPr/>
        </p:nvSpPr>
        <p:spPr>
          <a:xfrm>
            <a:off x="3283500" y="3059500"/>
            <a:ext cx="1838100" cy="6762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rPr lang="es-CL" sz="1300">
                <a:solidFill>
                  <a:srgbClr val="FFFFFF"/>
                </a:solidFill>
                <a:latin typeface="Roboto"/>
                <a:ea typeface="Roboto"/>
                <a:cs typeface="Roboto"/>
                <a:sym typeface="Roboto"/>
              </a:rPr>
              <a:t>AGO</a:t>
            </a:r>
            <a:endParaRPr sz="1300">
              <a:solidFill>
                <a:srgbClr val="FFFFFF"/>
              </a:solidFill>
              <a:latin typeface="Roboto"/>
              <a:ea typeface="Roboto"/>
              <a:cs typeface="Roboto"/>
              <a:sym typeface="Roboto"/>
            </a:endParaRPr>
          </a:p>
        </p:txBody>
      </p:sp>
      <p:sp>
        <p:nvSpPr>
          <p:cNvPr id="404" name="Google Shape;404;g316735f463e_0_85"/>
          <p:cNvSpPr/>
          <p:nvPr/>
        </p:nvSpPr>
        <p:spPr>
          <a:xfrm>
            <a:off x="5121596" y="3059325"/>
            <a:ext cx="2103000" cy="6762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rPr lang="es-CL" sz="1300">
                <a:solidFill>
                  <a:srgbClr val="FFFFFF"/>
                </a:solidFill>
                <a:latin typeface="Roboto"/>
                <a:ea typeface="Roboto"/>
                <a:cs typeface="Roboto"/>
                <a:sym typeface="Roboto"/>
              </a:rPr>
              <a:t>SEP</a:t>
            </a:r>
            <a:endParaRPr sz="1300">
              <a:solidFill>
                <a:srgbClr val="FFFFFF"/>
              </a:solidFill>
              <a:latin typeface="Roboto"/>
              <a:ea typeface="Roboto"/>
              <a:cs typeface="Roboto"/>
              <a:sym typeface="Roboto"/>
            </a:endParaRPr>
          </a:p>
        </p:txBody>
      </p:sp>
      <p:sp>
        <p:nvSpPr>
          <p:cNvPr id="405" name="Google Shape;405;g316735f463e_0_85"/>
          <p:cNvSpPr/>
          <p:nvPr/>
        </p:nvSpPr>
        <p:spPr>
          <a:xfrm>
            <a:off x="5280675" y="2383475"/>
            <a:ext cx="3645300" cy="676200"/>
          </a:xfrm>
          <a:prstGeom prst="rect">
            <a:avLst/>
          </a:prstGeom>
          <a:solidFill>
            <a:srgbClr val="3D3D3D"/>
          </a:solidFill>
          <a:ln cap="flat" cmpd="sng" w="9525">
            <a:solidFill>
              <a:srgbClr val="FFFFFF"/>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rPr b="1" lang="es-CL" sz="1800">
                <a:solidFill>
                  <a:srgbClr val="FFFFFF"/>
                </a:solidFill>
                <a:latin typeface="Roboto"/>
                <a:ea typeface="Roboto"/>
                <a:cs typeface="Roboto"/>
                <a:sym typeface="Roboto"/>
              </a:rPr>
              <a:t>Análisis y diseño</a:t>
            </a:r>
            <a:endParaRPr b="1" sz="1800">
              <a:solidFill>
                <a:srgbClr val="FFFFFF"/>
              </a:solidFill>
              <a:latin typeface="Roboto"/>
              <a:ea typeface="Roboto"/>
              <a:cs typeface="Roboto"/>
              <a:sym typeface="Roboto"/>
            </a:endParaRPr>
          </a:p>
        </p:txBody>
      </p:sp>
      <p:sp>
        <p:nvSpPr>
          <p:cNvPr id="406" name="Google Shape;406;g316735f463e_0_85"/>
          <p:cNvSpPr/>
          <p:nvPr/>
        </p:nvSpPr>
        <p:spPr>
          <a:xfrm>
            <a:off x="7227025" y="3059500"/>
            <a:ext cx="3944400" cy="676200"/>
          </a:xfrm>
          <a:prstGeom prst="rect">
            <a:avLst/>
          </a:prstGeom>
          <a:solidFill>
            <a:srgbClr val="3D3D3D"/>
          </a:solidFill>
          <a:ln cap="flat" cmpd="sng" w="9525">
            <a:solidFill>
              <a:srgbClr val="FFFFFF"/>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rPr lang="es-CL" sz="1300">
                <a:solidFill>
                  <a:srgbClr val="FFFFFF"/>
                </a:solidFill>
                <a:latin typeface="Roboto"/>
                <a:ea typeface="Roboto"/>
                <a:cs typeface="Roboto"/>
                <a:sym typeface="Roboto"/>
              </a:rPr>
              <a:t>OCT</a:t>
            </a:r>
            <a:endParaRPr sz="1300">
              <a:solidFill>
                <a:srgbClr val="FFFFFF"/>
              </a:solidFill>
              <a:latin typeface="Roboto"/>
              <a:ea typeface="Roboto"/>
              <a:cs typeface="Roboto"/>
              <a:sym typeface="Roboto"/>
            </a:endParaRPr>
          </a:p>
        </p:txBody>
      </p:sp>
      <p:sp>
        <p:nvSpPr>
          <p:cNvPr id="407" name="Google Shape;407;g316735f463e_0_85"/>
          <p:cNvSpPr/>
          <p:nvPr/>
        </p:nvSpPr>
        <p:spPr>
          <a:xfrm>
            <a:off x="11169024" y="3735536"/>
            <a:ext cx="3941100" cy="10176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408" name="Google Shape;408;g316735f463e_0_85"/>
          <p:cNvSpPr/>
          <p:nvPr/>
        </p:nvSpPr>
        <p:spPr>
          <a:xfrm>
            <a:off x="11169313" y="4752073"/>
            <a:ext cx="3941100" cy="10176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409" name="Google Shape;409;g316735f463e_0_85"/>
          <p:cNvSpPr/>
          <p:nvPr/>
        </p:nvSpPr>
        <p:spPr>
          <a:xfrm>
            <a:off x="11169313" y="5768982"/>
            <a:ext cx="3941100" cy="10176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410" name="Google Shape;410;g316735f463e_0_85"/>
          <p:cNvSpPr/>
          <p:nvPr/>
        </p:nvSpPr>
        <p:spPr>
          <a:xfrm>
            <a:off x="11169313" y="6785518"/>
            <a:ext cx="3941100" cy="10176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411" name="Google Shape;411;g316735f463e_0_85"/>
          <p:cNvSpPr/>
          <p:nvPr/>
        </p:nvSpPr>
        <p:spPr>
          <a:xfrm>
            <a:off x="8926126" y="2383475"/>
            <a:ext cx="7352400" cy="676200"/>
          </a:xfrm>
          <a:prstGeom prst="rect">
            <a:avLst/>
          </a:prstGeom>
          <a:solidFill>
            <a:srgbClr val="464646"/>
          </a:solidFill>
          <a:ln cap="flat" cmpd="sng" w="9525">
            <a:solidFill>
              <a:srgbClr val="FFFFFF"/>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rPr b="1" lang="es-CL" sz="1800">
                <a:solidFill>
                  <a:srgbClr val="FFFFFF"/>
                </a:solidFill>
                <a:latin typeface="Roboto"/>
                <a:ea typeface="Roboto"/>
                <a:cs typeface="Roboto"/>
                <a:sym typeface="Roboto"/>
              </a:rPr>
              <a:t>Construcción</a:t>
            </a:r>
            <a:endParaRPr b="1" sz="1800">
              <a:solidFill>
                <a:srgbClr val="FFFFFF"/>
              </a:solidFill>
              <a:latin typeface="Roboto"/>
              <a:ea typeface="Roboto"/>
              <a:cs typeface="Roboto"/>
              <a:sym typeface="Roboto"/>
            </a:endParaRPr>
          </a:p>
        </p:txBody>
      </p:sp>
      <p:sp>
        <p:nvSpPr>
          <p:cNvPr id="412" name="Google Shape;412;g316735f463e_0_85"/>
          <p:cNvSpPr/>
          <p:nvPr/>
        </p:nvSpPr>
        <p:spPr>
          <a:xfrm>
            <a:off x="11169975" y="3059500"/>
            <a:ext cx="7884300" cy="676200"/>
          </a:xfrm>
          <a:prstGeom prst="rect">
            <a:avLst/>
          </a:prstGeom>
          <a:solidFill>
            <a:srgbClr val="464646"/>
          </a:solidFill>
          <a:ln cap="flat" cmpd="sng" w="9525">
            <a:solidFill>
              <a:srgbClr val="FFFFFF"/>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rPr lang="es-CL" sz="1300">
                <a:solidFill>
                  <a:srgbClr val="FFFFFF"/>
                </a:solidFill>
                <a:latin typeface="Roboto"/>
                <a:ea typeface="Roboto"/>
                <a:cs typeface="Roboto"/>
                <a:sym typeface="Roboto"/>
              </a:rPr>
              <a:t>NOV</a:t>
            </a:r>
            <a:endParaRPr sz="1300">
              <a:solidFill>
                <a:srgbClr val="FFFFFF"/>
              </a:solidFill>
              <a:latin typeface="Roboto"/>
              <a:ea typeface="Roboto"/>
              <a:cs typeface="Roboto"/>
              <a:sym typeface="Roboto"/>
            </a:endParaRPr>
          </a:p>
        </p:txBody>
      </p:sp>
      <p:sp>
        <p:nvSpPr>
          <p:cNvPr id="413" name="Google Shape;413;g316735f463e_0_85"/>
          <p:cNvSpPr/>
          <p:nvPr/>
        </p:nvSpPr>
        <p:spPr>
          <a:xfrm>
            <a:off x="15110997" y="3735536"/>
            <a:ext cx="3941100" cy="10176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414" name="Google Shape;414;g316735f463e_0_85"/>
          <p:cNvSpPr/>
          <p:nvPr/>
        </p:nvSpPr>
        <p:spPr>
          <a:xfrm>
            <a:off x="15111286" y="4752073"/>
            <a:ext cx="3941100" cy="10176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415" name="Google Shape;415;g316735f463e_0_85"/>
          <p:cNvSpPr/>
          <p:nvPr/>
        </p:nvSpPr>
        <p:spPr>
          <a:xfrm>
            <a:off x="15110997" y="5768982"/>
            <a:ext cx="3941100" cy="10176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416" name="Google Shape;416;g316735f463e_0_85"/>
          <p:cNvSpPr/>
          <p:nvPr/>
        </p:nvSpPr>
        <p:spPr>
          <a:xfrm>
            <a:off x="15110997" y="6785518"/>
            <a:ext cx="3941100" cy="10176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417" name="Google Shape;417;g316735f463e_0_85"/>
          <p:cNvSpPr/>
          <p:nvPr/>
        </p:nvSpPr>
        <p:spPr>
          <a:xfrm>
            <a:off x="16278476" y="2383475"/>
            <a:ext cx="2775900" cy="676200"/>
          </a:xfrm>
          <a:prstGeom prst="rect">
            <a:avLst/>
          </a:prstGeom>
          <a:solidFill>
            <a:srgbClr val="505050"/>
          </a:solidFill>
          <a:ln cap="flat" cmpd="sng" w="9525">
            <a:solidFill>
              <a:srgbClr val="FFFFFF"/>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rPr b="1" lang="es-CL" sz="1800">
                <a:solidFill>
                  <a:srgbClr val="FFFFFF"/>
                </a:solidFill>
                <a:latin typeface="Roboto"/>
                <a:ea typeface="Roboto"/>
                <a:cs typeface="Roboto"/>
                <a:sym typeface="Roboto"/>
              </a:rPr>
              <a:t>Cierre</a:t>
            </a:r>
            <a:endParaRPr b="1" sz="1800">
              <a:solidFill>
                <a:srgbClr val="FFFFFF"/>
              </a:solidFill>
              <a:latin typeface="Roboto"/>
              <a:ea typeface="Roboto"/>
              <a:cs typeface="Roboto"/>
              <a:sym typeface="Roboto"/>
            </a:endParaRPr>
          </a:p>
        </p:txBody>
      </p:sp>
      <p:sp>
        <p:nvSpPr>
          <p:cNvPr id="418" name="Google Shape;418;g316735f463e_0_85"/>
          <p:cNvSpPr/>
          <p:nvPr/>
        </p:nvSpPr>
        <p:spPr>
          <a:xfrm flipH="1" rot="5400000">
            <a:off x="6945377" y="3440400"/>
            <a:ext cx="315900" cy="3645300"/>
          </a:xfrm>
          <a:prstGeom prst="round2SameRect">
            <a:avLst>
              <a:gd fmla="val 50000" name="adj1"/>
              <a:gd fmla="val 50000" name="adj2"/>
            </a:avLst>
          </a:prstGeom>
          <a:solidFill>
            <a:srgbClr val="2F2F2F"/>
          </a:solidFill>
          <a:ln>
            <a:noFill/>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419" name="Google Shape;419;g316735f463e_0_85"/>
          <p:cNvSpPr/>
          <p:nvPr/>
        </p:nvSpPr>
        <p:spPr>
          <a:xfrm>
            <a:off x="1049672" y="4752090"/>
            <a:ext cx="2230800" cy="10176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rPr lang="es-CL" sz="1800">
                <a:solidFill>
                  <a:srgbClr val="FFFFFF"/>
                </a:solidFill>
                <a:latin typeface="Roboto"/>
                <a:ea typeface="Roboto"/>
                <a:cs typeface="Roboto"/>
                <a:sym typeface="Roboto"/>
              </a:rPr>
              <a:t>Modelado y planes</a:t>
            </a:r>
            <a:endParaRPr b="1" sz="1800">
              <a:solidFill>
                <a:srgbClr val="FFFFFF"/>
              </a:solidFill>
              <a:latin typeface="Roboto"/>
              <a:ea typeface="Roboto"/>
              <a:cs typeface="Roboto"/>
              <a:sym typeface="Roboto"/>
            </a:endParaRPr>
          </a:p>
        </p:txBody>
      </p:sp>
      <p:sp>
        <p:nvSpPr>
          <p:cNvPr id="420" name="Google Shape;420;g316735f463e_0_85"/>
          <p:cNvSpPr/>
          <p:nvPr/>
        </p:nvSpPr>
        <p:spPr>
          <a:xfrm>
            <a:off x="1049672" y="5768993"/>
            <a:ext cx="2230800" cy="1017600"/>
          </a:xfrm>
          <a:prstGeom prst="rect">
            <a:avLst/>
          </a:prstGeom>
          <a:solidFill>
            <a:srgbClr val="3D3D3D"/>
          </a:solidFill>
          <a:ln cap="flat" cmpd="sng" w="9525">
            <a:solidFill>
              <a:srgbClr val="FFFFFF"/>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rPr lang="es-CL" sz="1800">
                <a:solidFill>
                  <a:srgbClr val="FFFFFF"/>
                </a:solidFill>
                <a:latin typeface="Roboto"/>
                <a:ea typeface="Roboto"/>
                <a:cs typeface="Roboto"/>
                <a:sym typeface="Roboto"/>
              </a:rPr>
              <a:t>Desarrollo backend y frontend</a:t>
            </a:r>
            <a:r>
              <a:rPr b="1" lang="es-CL" sz="1800">
                <a:solidFill>
                  <a:srgbClr val="FFFFFF"/>
                </a:solidFill>
                <a:latin typeface="Roboto"/>
                <a:ea typeface="Roboto"/>
                <a:cs typeface="Roboto"/>
                <a:sym typeface="Roboto"/>
              </a:rPr>
              <a:t>   </a:t>
            </a:r>
            <a:endParaRPr b="1" sz="1800">
              <a:solidFill>
                <a:srgbClr val="FFFFFF"/>
              </a:solidFill>
              <a:latin typeface="Roboto"/>
              <a:ea typeface="Roboto"/>
              <a:cs typeface="Roboto"/>
              <a:sym typeface="Roboto"/>
            </a:endParaRPr>
          </a:p>
        </p:txBody>
      </p:sp>
      <p:sp>
        <p:nvSpPr>
          <p:cNvPr id="421" name="Google Shape;421;g316735f463e_0_85"/>
          <p:cNvSpPr/>
          <p:nvPr/>
        </p:nvSpPr>
        <p:spPr>
          <a:xfrm>
            <a:off x="1049672" y="6785524"/>
            <a:ext cx="2230800" cy="1017600"/>
          </a:xfrm>
          <a:prstGeom prst="rect">
            <a:avLst/>
          </a:prstGeom>
          <a:solidFill>
            <a:srgbClr val="414141"/>
          </a:solidFill>
          <a:ln cap="flat" cmpd="sng" w="9525">
            <a:solidFill>
              <a:srgbClr val="FFFFFF"/>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rPr lang="es-CL" sz="1800">
                <a:solidFill>
                  <a:srgbClr val="FFFFFF"/>
                </a:solidFill>
                <a:latin typeface="Roboto"/>
                <a:ea typeface="Roboto"/>
                <a:cs typeface="Roboto"/>
                <a:sym typeface="Roboto"/>
              </a:rPr>
              <a:t>Integración</a:t>
            </a:r>
            <a:endParaRPr b="1" sz="1800">
              <a:solidFill>
                <a:srgbClr val="FFFFFF"/>
              </a:solidFill>
              <a:latin typeface="Roboto"/>
              <a:ea typeface="Roboto"/>
              <a:cs typeface="Roboto"/>
              <a:sym typeface="Roboto"/>
            </a:endParaRPr>
          </a:p>
        </p:txBody>
      </p:sp>
      <p:sp>
        <p:nvSpPr>
          <p:cNvPr id="422" name="Google Shape;422;g316735f463e_0_85"/>
          <p:cNvSpPr/>
          <p:nvPr/>
        </p:nvSpPr>
        <p:spPr>
          <a:xfrm>
            <a:off x="1049672" y="7802390"/>
            <a:ext cx="2230800" cy="1017600"/>
          </a:xfrm>
          <a:prstGeom prst="rect">
            <a:avLst/>
          </a:prstGeom>
          <a:solidFill>
            <a:srgbClr val="414141"/>
          </a:solidFill>
          <a:ln cap="flat" cmpd="sng" w="9525">
            <a:solidFill>
              <a:srgbClr val="FFFFFF"/>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rPr lang="es-CL" sz="1800">
                <a:solidFill>
                  <a:srgbClr val="FFFFFF"/>
                </a:solidFill>
                <a:latin typeface="Roboto"/>
                <a:ea typeface="Roboto"/>
                <a:cs typeface="Roboto"/>
                <a:sym typeface="Roboto"/>
              </a:rPr>
              <a:t>Plan de pruebas final</a:t>
            </a:r>
            <a:endParaRPr b="1" sz="1800">
              <a:solidFill>
                <a:srgbClr val="FFFFFF"/>
              </a:solidFill>
              <a:latin typeface="Roboto"/>
              <a:ea typeface="Roboto"/>
              <a:cs typeface="Roboto"/>
              <a:sym typeface="Roboto"/>
            </a:endParaRPr>
          </a:p>
        </p:txBody>
      </p:sp>
      <p:sp>
        <p:nvSpPr>
          <p:cNvPr id="423" name="Google Shape;423;g316735f463e_0_85"/>
          <p:cNvSpPr/>
          <p:nvPr/>
        </p:nvSpPr>
        <p:spPr>
          <a:xfrm>
            <a:off x="1049672" y="2383473"/>
            <a:ext cx="2230800" cy="2370000"/>
          </a:xfrm>
          <a:prstGeom prst="rect">
            <a:avLst/>
          </a:prstGeom>
          <a:solidFill>
            <a:srgbClr val="2F2F2F"/>
          </a:solidFill>
          <a:ln cap="flat" cmpd="sng" w="9525">
            <a:solidFill>
              <a:srgbClr val="FFFFFF"/>
            </a:solidFill>
            <a:prstDash val="solid"/>
            <a:round/>
            <a:headEnd len="sm" w="sm" type="none"/>
            <a:tailEnd len="sm" w="sm" type="none"/>
          </a:ln>
        </p:spPr>
        <p:txBody>
          <a:bodyPr anchorCtr="0" anchor="b" bIns="201000" lIns="201000" spcFirstLastPara="1" rIns="201000" wrap="square" tIns="201000">
            <a:noAutofit/>
          </a:bodyPr>
          <a:lstStyle/>
          <a:p>
            <a:pPr indent="0" lvl="0" marL="0" rtl="0" algn="l">
              <a:spcBef>
                <a:spcPts val="0"/>
              </a:spcBef>
              <a:spcAft>
                <a:spcPts val="0"/>
              </a:spcAft>
              <a:buNone/>
            </a:pPr>
            <a:r>
              <a:t/>
            </a:r>
            <a:endParaRPr sz="1800">
              <a:solidFill>
                <a:srgbClr val="FFFFFF"/>
              </a:solidFill>
              <a:latin typeface="Roboto"/>
              <a:ea typeface="Roboto"/>
              <a:cs typeface="Roboto"/>
              <a:sym typeface="Roboto"/>
            </a:endParaRPr>
          </a:p>
          <a:p>
            <a:pPr indent="0" lvl="0" marL="0" rtl="0" algn="l">
              <a:spcBef>
                <a:spcPts val="0"/>
              </a:spcBef>
              <a:spcAft>
                <a:spcPts val="0"/>
              </a:spcAft>
              <a:buNone/>
            </a:pPr>
            <a:r>
              <a:t/>
            </a:r>
            <a:endParaRPr sz="1800">
              <a:solidFill>
                <a:srgbClr val="FFFFFF"/>
              </a:solidFill>
              <a:latin typeface="Roboto"/>
              <a:ea typeface="Roboto"/>
              <a:cs typeface="Roboto"/>
              <a:sym typeface="Roboto"/>
            </a:endParaRPr>
          </a:p>
          <a:p>
            <a:pPr indent="0" lvl="0" marL="0" rtl="0" algn="l">
              <a:spcBef>
                <a:spcPts val="0"/>
              </a:spcBef>
              <a:spcAft>
                <a:spcPts val="0"/>
              </a:spcAft>
              <a:buNone/>
            </a:pPr>
            <a:r>
              <a:t/>
            </a:r>
            <a:endParaRPr sz="1800">
              <a:solidFill>
                <a:srgbClr val="FFFFFF"/>
              </a:solidFill>
              <a:latin typeface="Roboto"/>
              <a:ea typeface="Roboto"/>
              <a:cs typeface="Roboto"/>
              <a:sym typeface="Roboto"/>
            </a:endParaRPr>
          </a:p>
          <a:p>
            <a:pPr indent="0" lvl="0" marL="0" rtl="0" algn="l">
              <a:spcBef>
                <a:spcPts val="0"/>
              </a:spcBef>
              <a:spcAft>
                <a:spcPts val="0"/>
              </a:spcAft>
              <a:buNone/>
            </a:pPr>
            <a:r>
              <a:t/>
            </a:r>
            <a:endParaRPr sz="1800">
              <a:solidFill>
                <a:srgbClr val="FFFFFF"/>
              </a:solidFill>
              <a:latin typeface="Roboto"/>
              <a:ea typeface="Roboto"/>
              <a:cs typeface="Roboto"/>
              <a:sym typeface="Roboto"/>
            </a:endParaRPr>
          </a:p>
          <a:p>
            <a:pPr indent="0" lvl="0" marL="0" rtl="0" algn="l">
              <a:spcBef>
                <a:spcPts val="0"/>
              </a:spcBef>
              <a:spcAft>
                <a:spcPts val="0"/>
              </a:spcAft>
              <a:buNone/>
            </a:pPr>
            <a:r>
              <a:t/>
            </a:r>
            <a:endParaRPr sz="1800">
              <a:solidFill>
                <a:srgbClr val="FFFFFF"/>
              </a:solidFill>
              <a:latin typeface="Roboto"/>
              <a:ea typeface="Roboto"/>
              <a:cs typeface="Roboto"/>
              <a:sym typeface="Roboto"/>
            </a:endParaRPr>
          </a:p>
          <a:p>
            <a:pPr indent="0" lvl="0" marL="0" rtl="0" algn="l">
              <a:spcBef>
                <a:spcPts val="0"/>
              </a:spcBef>
              <a:spcAft>
                <a:spcPts val="0"/>
              </a:spcAft>
              <a:buNone/>
            </a:pPr>
            <a:r>
              <a:t/>
            </a:r>
            <a:endParaRPr sz="1800">
              <a:solidFill>
                <a:srgbClr val="FFFFFF"/>
              </a:solidFill>
              <a:latin typeface="Roboto"/>
              <a:ea typeface="Roboto"/>
              <a:cs typeface="Roboto"/>
              <a:sym typeface="Roboto"/>
            </a:endParaRPr>
          </a:p>
          <a:p>
            <a:pPr indent="0" lvl="0" marL="0" rtl="0" algn="l">
              <a:spcBef>
                <a:spcPts val="0"/>
              </a:spcBef>
              <a:spcAft>
                <a:spcPts val="0"/>
              </a:spcAft>
              <a:buNone/>
            </a:pPr>
            <a:r>
              <a:t/>
            </a:r>
            <a:endParaRPr sz="1800">
              <a:solidFill>
                <a:srgbClr val="FFFFFF"/>
              </a:solidFill>
              <a:latin typeface="Roboto"/>
              <a:ea typeface="Roboto"/>
              <a:cs typeface="Roboto"/>
              <a:sym typeface="Roboto"/>
            </a:endParaRPr>
          </a:p>
        </p:txBody>
      </p:sp>
      <p:sp>
        <p:nvSpPr>
          <p:cNvPr id="424" name="Google Shape;424;g316735f463e_0_85"/>
          <p:cNvSpPr/>
          <p:nvPr/>
        </p:nvSpPr>
        <p:spPr>
          <a:xfrm flipH="1" rot="5400000">
            <a:off x="4292900" y="3411925"/>
            <a:ext cx="312000" cy="1663800"/>
          </a:xfrm>
          <a:prstGeom prst="round2SameRect">
            <a:avLst>
              <a:gd fmla="val 50000" name="adj1"/>
              <a:gd fmla="val 50000" name="adj2"/>
            </a:avLst>
          </a:prstGeom>
          <a:solidFill>
            <a:srgbClr val="2F2F2F"/>
          </a:solidFill>
          <a:ln>
            <a:noFill/>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425" name="Google Shape;425;g316735f463e_0_85"/>
          <p:cNvSpPr txBox="1"/>
          <p:nvPr/>
        </p:nvSpPr>
        <p:spPr>
          <a:xfrm>
            <a:off x="17880784" y="8890475"/>
            <a:ext cx="1158300" cy="213000"/>
          </a:xfrm>
          <a:prstGeom prst="rect">
            <a:avLst/>
          </a:prstGeom>
          <a:noFill/>
          <a:ln>
            <a:noFill/>
          </a:ln>
        </p:spPr>
        <p:txBody>
          <a:bodyPr anchorCtr="0" anchor="ctr" bIns="201000" lIns="201000" spcFirstLastPara="1" rIns="201000" wrap="square" tIns="201000">
            <a:noAutofit/>
          </a:bodyPr>
          <a:lstStyle/>
          <a:p>
            <a:pPr indent="0" lvl="0" marL="0" rtl="0" algn="l">
              <a:spcBef>
                <a:spcPts val="0"/>
              </a:spcBef>
              <a:spcAft>
                <a:spcPts val="0"/>
              </a:spcAft>
              <a:buNone/>
            </a:pPr>
            <a:r>
              <a:rPr lang="es-CL" sz="1300">
                <a:solidFill>
                  <a:srgbClr val="505050"/>
                </a:solidFill>
                <a:latin typeface="Roboto"/>
                <a:ea typeface="Roboto"/>
                <a:cs typeface="Roboto"/>
                <a:sym typeface="Roboto"/>
              </a:rPr>
              <a:t>LOREM</a:t>
            </a:r>
            <a:endParaRPr sz="3100">
              <a:solidFill>
                <a:srgbClr val="505050"/>
              </a:solidFill>
            </a:endParaRPr>
          </a:p>
        </p:txBody>
      </p:sp>
      <p:sp>
        <p:nvSpPr>
          <p:cNvPr id="426" name="Google Shape;426;g316735f463e_0_85"/>
          <p:cNvSpPr/>
          <p:nvPr/>
        </p:nvSpPr>
        <p:spPr>
          <a:xfrm>
            <a:off x="17875211" y="8925877"/>
            <a:ext cx="145800" cy="126600"/>
          </a:xfrm>
          <a:prstGeom prst="triangle">
            <a:avLst>
              <a:gd fmla="val 50000" name="adj"/>
            </a:avLst>
          </a:prstGeom>
          <a:solidFill>
            <a:srgbClr val="505050"/>
          </a:solidFill>
          <a:ln>
            <a:noFill/>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427" name="Google Shape;427;g316735f463e_0_85"/>
          <p:cNvSpPr/>
          <p:nvPr/>
        </p:nvSpPr>
        <p:spPr>
          <a:xfrm>
            <a:off x="1045347" y="3735590"/>
            <a:ext cx="2230800" cy="10176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rPr lang="es-CL" sz="1800">
                <a:solidFill>
                  <a:srgbClr val="FFFFFF"/>
                </a:solidFill>
                <a:latin typeface="Roboto"/>
                <a:ea typeface="Roboto"/>
                <a:cs typeface="Roboto"/>
                <a:sym typeface="Roboto"/>
              </a:rPr>
              <a:t>Acta de constitución y EDT</a:t>
            </a:r>
            <a:endParaRPr b="1" sz="1800">
              <a:solidFill>
                <a:srgbClr val="FFFFFF"/>
              </a:solidFill>
              <a:latin typeface="Roboto"/>
              <a:ea typeface="Roboto"/>
              <a:cs typeface="Roboto"/>
              <a:sym typeface="Roboto"/>
            </a:endParaRPr>
          </a:p>
        </p:txBody>
      </p:sp>
      <p:sp>
        <p:nvSpPr>
          <p:cNvPr id="428" name="Google Shape;428;g316735f463e_0_85"/>
          <p:cNvSpPr/>
          <p:nvPr/>
        </p:nvSpPr>
        <p:spPr>
          <a:xfrm flipH="1" rot="5400000">
            <a:off x="10903275" y="4142575"/>
            <a:ext cx="329400" cy="4283700"/>
          </a:xfrm>
          <a:prstGeom prst="round2SameRect">
            <a:avLst>
              <a:gd fmla="val 50000" name="adj1"/>
              <a:gd fmla="val 50000" name="adj2"/>
            </a:avLst>
          </a:prstGeom>
          <a:solidFill>
            <a:srgbClr val="2F2F2F"/>
          </a:solidFill>
          <a:ln>
            <a:noFill/>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429" name="Google Shape;429;g316735f463e_0_85"/>
          <p:cNvSpPr/>
          <p:nvPr/>
        </p:nvSpPr>
        <p:spPr>
          <a:xfrm flipH="1" rot="5400000">
            <a:off x="14570400" y="5769050"/>
            <a:ext cx="347700" cy="3068700"/>
          </a:xfrm>
          <a:prstGeom prst="round2SameRect">
            <a:avLst>
              <a:gd fmla="val 50000" name="adj1"/>
              <a:gd fmla="val 50000" name="adj2"/>
            </a:avLst>
          </a:prstGeom>
          <a:solidFill>
            <a:srgbClr val="2F2F2F"/>
          </a:solidFill>
          <a:ln>
            <a:noFill/>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430" name="Google Shape;430;g316735f463e_0_85"/>
          <p:cNvSpPr/>
          <p:nvPr/>
        </p:nvSpPr>
        <p:spPr>
          <a:xfrm flipH="1" rot="5400000">
            <a:off x="17489275" y="6971150"/>
            <a:ext cx="339000" cy="2760600"/>
          </a:xfrm>
          <a:prstGeom prst="round2SameRect">
            <a:avLst>
              <a:gd fmla="val 50000" name="adj1"/>
              <a:gd fmla="val 50000" name="adj2"/>
            </a:avLst>
          </a:prstGeom>
          <a:solidFill>
            <a:srgbClr val="2F2F2F"/>
          </a:solidFill>
          <a:ln>
            <a:noFill/>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316735f463e_0_76"/>
          <p:cNvSpPr txBox="1"/>
          <p:nvPr>
            <p:ph idx="1" type="body"/>
          </p:nvPr>
        </p:nvSpPr>
        <p:spPr>
          <a:xfrm>
            <a:off x="669850" y="867425"/>
            <a:ext cx="4473600" cy="1139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sz="3700"/>
              <a:t>Arquitectura de la solución</a:t>
            </a:r>
            <a:endParaRPr sz="3700"/>
          </a:p>
        </p:txBody>
      </p:sp>
      <p:pic>
        <p:nvPicPr>
          <p:cNvPr id="436" name="Google Shape;436;g316735f463e_0_76"/>
          <p:cNvPicPr preferRelativeResize="0"/>
          <p:nvPr/>
        </p:nvPicPr>
        <p:blipFill rotWithShape="1">
          <a:blip r:embed="rId3">
            <a:alphaModFix/>
          </a:blip>
          <a:srcRect b="0" l="0" r="0" t="0"/>
          <a:stretch/>
        </p:blipFill>
        <p:spPr>
          <a:xfrm>
            <a:off x="5560056" y="384049"/>
            <a:ext cx="11685893" cy="9359125"/>
          </a:xfrm>
          <a:prstGeom prst="rect">
            <a:avLst/>
          </a:prstGeom>
          <a:noFill/>
          <a:ln>
            <a:noFill/>
          </a:ln>
        </p:spPr>
      </p:pic>
      <p:sp>
        <p:nvSpPr>
          <p:cNvPr id="437" name="Google Shape;437;g316735f463e_0_76"/>
          <p:cNvSpPr txBox="1"/>
          <p:nvPr>
            <p:ph idx="12" type="sldNum"/>
          </p:nvPr>
        </p:nvSpPr>
        <p:spPr>
          <a:xfrm>
            <a:off x="18813040" y="10443808"/>
            <a:ext cx="1206300" cy="400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s-CL"/>
              <a:t>‹#›</a:t>
            </a:fld>
            <a:endParaRPr/>
          </a:p>
        </p:txBody>
      </p:sp>
      <p:pic>
        <p:nvPicPr>
          <p:cNvPr id="438" name="Google Shape;438;g316735f463e_0_76"/>
          <p:cNvPicPr preferRelativeResize="0"/>
          <p:nvPr/>
        </p:nvPicPr>
        <p:blipFill>
          <a:blip r:embed="rId4">
            <a:alphaModFix/>
          </a:blip>
          <a:stretch>
            <a:fillRect/>
          </a:stretch>
        </p:blipFill>
        <p:spPr>
          <a:xfrm>
            <a:off x="18001125" y="0"/>
            <a:ext cx="2102975" cy="2102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316ecf67dd2_0_0"/>
          <p:cNvSpPr txBox="1"/>
          <p:nvPr>
            <p:ph idx="1" type="body"/>
          </p:nvPr>
        </p:nvSpPr>
        <p:spPr>
          <a:xfrm>
            <a:off x="591950" y="809350"/>
            <a:ext cx="4178100" cy="1169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sz="3800"/>
              <a:t>Modelo de datos:</a:t>
            </a:r>
            <a:endParaRPr sz="3800"/>
          </a:p>
          <a:p>
            <a:pPr indent="0" lvl="0" marL="0" rtl="0" algn="l">
              <a:lnSpc>
                <a:spcPct val="100000"/>
              </a:lnSpc>
              <a:spcBef>
                <a:spcPts val="0"/>
              </a:spcBef>
              <a:spcAft>
                <a:spcPts val="0"/>
              </a:spcAft>
              <a:buSzPts val="1400"/>
              <a:buNone/>
            </a:pPr>
            <a:r>
              <a:rPr lang="es-CL" sz="3800"/>
              <a:t>Relacional</a:t>
            </a:r>
            <a:endParaRPr sz="3800"/>
          </a:p>
        </p:txBody>
      </p:sp>
      <p:sp>
        <p:nvSpPr>
          <p:cNvPr id="444" name="Google Shape;444;g316ecf67dd2_0_0"/>
          <p:cNvSpPr txBox="1"/>
          <p:nvPr>
            <p:ph idx="12" type="sldNum"/>
          </p:nvPr>
        </p:nvSpPr>
        <p:spPr>
          <a:xfrm>
            <a:off x="18813040" y="10443808"/>
            <a:ext cx="1206300" cy="400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s-CL"/>
              <a:t>‹#›</a:t>
            </a:fld>
            <a:endParaRPr/>
          </a:p>
        </p:txBody>
      </p:sp>
      <p:pic>
        <p:nvPicPr>
          <p:cNvPr id="445" name="Google Shape;445;g316ecf67dd2_0_0"/>
          <p:cNvPicPr preferRelativeResize="0"/>
          <p:nvPr/>
        </p:nvPicPr>
        <p:blipFill>
          <a:blip r:embed="rId3">
            <a:alphaModFix/>
          </a:blip>
          <a:stretch>
            <a:fillRect/>
          </a:stretch>
        </p:blipFill>
        <p:spPr>
          <a:xfrm>
            <a:off x="18001125" y="0"/>
            <a:ext cx="2102975" cy="2102975"/>
          </a:xfrm>
          <a:prstGeom prst="rect">
            <a:avLst/>
          </a:prstGeom>
          <a:noFill/>
          <a:ln>
            <a:noFill/>
          </a:ln>
        </p:spPr>
      </p:pic>
      <p:pic>
        <p:nvPicPr>
          <p:cNvPr id="446" name="Google Shape;446;g316ecf67dd2_0_0"/>
          <p:cNvPicPr preferRelativeResize="0"/>
          <p:nvPr/>
        </p:nvPicPr>
        <p:blipFill>
          <a:blip r:embed="rId4">
            <a:alphaModFix/>
          </a:blip>
          <a:stretch>
            <a:fillRect/>
          </a:stretch>
        </p:blipFill>
        <p:spPr>
          <a:xfrm>
            <a:off x="5172675" y="2662"/>
            <a:ext cx="14931425" cy="1084132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31901773a38_0_26"/>
          <p:cNvSpPr txBox="1"/>
          <p:nvPr>
            <p:ph idx="1" type="body"/>
          </p:nvPr>
        </p:nvSpPr>
        <p:spPr>
          <a:xfrm>
            <a:off x="591950" y="809350"/>
            <a:ext cx="4178100" cy="1169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sz="3800"/>
              <a:t>Tecnologías utilizadas</a:t>
            </a:r>
            <a:endParaRPr sz="3800"/>
          </a:p>
        </p:txBody>
      </p:sp>
      <p:sp>
        <p:nvSpPr>
          <p:cNvPr id="452" name="Google Shape;452;g31901773a38_0_26"/>
          <p:cNvSpPr txBox="1"/>
          <p:nvPr>
            <p:ph idx="12" type="sldNum"/>
          </p:nvPr>
        </p:nvSpPr>
        <p:spPr>
          <a:xfrm>
            <a:off x="18813040" y="10443808"/>
            <a:ext cx="1206300" cy="400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s-CL"/>
              <a:t>‹#›</a:t>
            </a:fld>
            <a:endParaRPr/>
          </a:p>
        </p:txBody>
      </p:sp>
      <p:pic>
        <p:nvPicPr>
          <p:cNvPr id="453" name="Google Shape;453;g31901773a38_0_26"/>
          <p:cNvPicPr preferRelativeResize="0"/>
          <p:nvPr/>
        </p:nvPicPr>
        <p:blipFill>
          <a:blip r:embed="rId3">
            <a:alphaModFix/>
          </a:blip>
          <a:stretch>
            <a:fillRect/>
          </a:stretch>
        </p:blipFill>
        <p:spPr>
          <a:xfrm>
            <a:off x="18001125" y="0"/>
            <a:ext cx="2102975" cy="2102975"/>
          </a:xfrm>
          <a:prstGeom prst="rect">
            <a:avLst/>
          </a:prstGeom>
          <a:noFill/>
          <a:ln>
            <a:noFill/>
          </a:ln>
        </p:spPr>
      </p:pic>
      <p:grpSp>
        <p:nvGrpSpPr>
          <p:cNvPr id="454" name="Google Shape;454;g31901773a38_0_26"/>
          <p:cNvGrpSpPr/>
          <p:nvPr/>
        </p:nvGrpSpPr>
        <p:grpSpPr>
          <a:xfrm>
            <a:off x="1291303" y="5802470"/>
            <a:ext cx="4275398" cy="3450923"/>
            <a:chOff x="3071457" y="2013875"/>
            <a:chExt cx="1944600" cy="1569600"/>
          </a:xfrm>
        </p:grpSpPr>
        <p:sp>
          <p:nvSpPr>
            <p:cNvPr id="455" name="Google Shape;455;g31901773a38_0_26"/>
            <p:cNvSpPr/>
            <p:nvPr/>
          </p:nvSpPr>
          <p:spPr>
            <a:xfrm flipH="1" rot="10800000">
              <a:off x="3071457" y="2013875"/>
              <a:ext cx="1944600" cy="1569600"/>
            </a:xfrm>
            <a:prstGeom prst="round2DiagRect">
              <a:avLst>
                <a:gd fmla="val 0" name="adj1"/>
                <a:gd fmla="val 17764" name="adj2"/>
              </a:avLst>
            </a:prstGeom>
            <a:solidFill>
              <a:schemeClr val="accent2"/>
            </a:solidFill>
            <a:ln>
              <a:noFill/>
            </a:ln>
          </p:spPr>
          <p:txBody>
            <a:bodyPr anchorCtr="0" anchor="ctr" bIns="201000" lIns="201000" spcFirstLastPara="1" rIns="201000" wrap="square" tIns="201000">
              <a:noAutofit/>
            </a:bodyPr>
            <a:lstStyle/>
            <a:p>
              <a:pPr indent="0" lvl="0" marL="0" rtl="0" algn="ctr">
                <a:spcBef>
                  <a:spcPts val="0"/>
                </a:spcBef>
                <a:spcAft>
                  <a:spcPts val="0"/>
                </a:spcAft>
                <a:buNone/>
              </a:pPr>
              <a:r>
                <a:t/>
              </a:r>
              <a:endParaRPr/>
            </a:p>
          </p:txBody>
        </p:sp>
        <p:sp>
          <p:nvSpPr>
            <p:cNvPr id="456" name="Google Shape;456;g31901773a38_0_26"/>
            <p:cNvSpPr txBox="1"/>
            <p:nvPr/>
          </p:nvSpPr>
          <p:spPr>
            <a:xfrm>
              <a:off x="3317902" y="2119900"/>
              <a:ext cx="1451700" cy="313800"/>
            </a:xfrm>
            <a:prstGeom prst="rect">
              <a:avLst/>
            </a:prstGeom>
            <a:noFill/>
            <a:ln>
              <a:noFill/>
            </a:ln>
          </p:spPr>
          <p:txBody>
            <a:bodyPr anchorCtr="0" anchor="t" bIns="201000" lIns="201000" spcFirstLastPara="1" rIns="201000" wrap="square" tIns="201000">
              <a:noAutofit/>
            </a:bodyPr>
            <a:lstStyle/>
            <a:p>
              <a:pPr indent="0" lvl="0" marL="0" rtl="0" algn="ctr">
                <a:spcBef>
                  <a:spcPts val="0"/>
                </a:spcBef>
                <a:spcAft>
                  <a:spcPts val="0"/>
                </a:spcAft>
                <a:buNone/>
              </a:pPr>
              <a:r>
                <a:rPr b="1" lang="es-CL" sz="2400">
                  <a:solidFill>
                    <a:schemeClr val="lt1"/>
                  </a:solidFill>
                  <a:latin typeface="Roboto"/>
                  <a:ea typeface="Roboto"/>
                  <a:cs typeface="Roboto"/>
                  <a:sym typeface="Roboto"/>
                </a:rPr>
                <a:t>Base de datos</a:t>
              </a:r>
              <a:endParaRPr sz="2400">
                <a:solidFill>
                  <a:schemeClr val="lt1"/>
                </a:solidFill>
                <a:latin typeface="Roboto"/>
                <a:ea typeface="Roboto"/>
                <a:cs typeface="Roboto"/>
                <a:sym typeface="Roboto"/>
              </a:endParaRPr>
            </a:p>
          </p:txBody>
        </p:sp>
      </p:grpSp>
      <p:grpSp>
        <p:nvGrpSpPr>
          <p:cNvPr id="457" name="Google Shape;457;g31901773a38_0_26"/>
          <p:cNvGrpSpPr/>
          <p:nvPr/>
        </p:nvGrpSpPr>
        <p:grpSpPr>
          <a:xfrm>
            <a:off x="6795066" y="5802470"/>
            <a:ext cx="4275398" cy="3450923"/>
            <a:chOff x="1126863" y="2013875"/>
            <a:chExt cx="1944600" cy="1569600"/>
          </a:xfrm>
        </p:grpSpPr>
        <p:sp>
          <p:nvSpPr>
            <p:cNvPr id="458" name="Google Shape;458;g31901773a38_0_26"/>
            <p:cNvSpPr/>
            <p:nvPr/>
          </p:nvSpPr>
          <p:spPr>
            <a:xfrm>
              <a:off x="1126863" y="2013875"/>
              <a:ext cx="1944600" cy="1569600"/>
            </a:xfrm>
            <a:prstGeom prst="round2DiagRect">
              <a:avLst>
                <a:gd fmla="val 0" name="adj1"/>
                <a:gd fmla="val 17764" name="adj2"/>
              </a:avLst>
            </a:prstGeom>
            <a:solidFill>
              <a:srgbClr val="307AF3"/>
            </a:solidFill>
            <a:ln>
              <a:noFill/>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459" name="Google Shape;459;g31901773a38_0_26"/>
            <p:cNvSpPr txBox="1"/>
            <p:nvPr/>
          </p:nvSpPr>
          <p:spPr>
            <a:xfrm>
              <a:off x="1684409" y="2140355"/>
              <a:ext cx="829500" cy="299700"/>
            </a:xfrm>
            <a:prstGeom prst="rect">
              <a:avLst/>
            </a:prstGeom>
            <a:noFill/>
            <a:ln>
              <a:noFill/>
            </a:ln>
          </p:spPr>
          <p:txBody>
            <a:bodyPr anchorCtr="0" anchor="t" bIns="201000" lIns="201000" spcFirstLastPara="1" rIns="201000" wrap="square" tIns="201000">
              <a:noAutofit/>
            </a:bodyPr>
            <a:lstStyle/>
            <a:p>
              <a:pPr indent="0" lvl="0" marL="0" rtl="0" algn="ctr">
                <a:spcBef>
                  <a:spcPts val="0"/>
                </a:spcBef>
                <a:spcAft>
                  <a:spcPts val="0"/>
                </a:spcAft>
                <a:buNone/>
              </a:pPr>
              <a:r>
                <a:rPr b="1" lang="es-CL" sz="2400">
                  <a:solidFill>
                    <a:srgbClr val="FFFFFF"/>
                  </a:solidFill>
                  <a:latin typeface="Roboto"/>
                  <a:ea typeface="Roboto"/>
                  <a:cs typeface="Roboto"/>
                  <a:sym typeface="Roboto"/>
                </a:rPr>
                <a:t>Backend</a:t>
              </a:r>
              <a:endParaRPr sz="2400">
                <a:solidFill>
                  <a:srgbClr val="FFFFFF"/>
                </a:solidFill>
                <a:latin typeface="Roboto"/>
                <a:ea typeface="Roboto"/>
                <a:cs typeface="Roboto"/>
                <a:sym typeface="Roboto"/>
              </a:endParaRPr>
            </a:p>
          </p:txBody>
        </p:sp>
      </p:grpSp>
      <p:grpSp>
        <p:nvGrpSpPr>
          <p:cNvPr id="460" name="Google Shape;460;g31901773a38_0_26"/>
          <p:cNvGrpSpPr/>
          <p:nvPr/>
        </p:nvGrpSpPr>
        <p:grpSpPr>
          <a:xfrm>
            <a:off x="12298828" y="5802470"/>
            <a:ext cx="6598438" cy="3450923"/>
            <a:chOff x="5015938" y="2013875"/>
            <a:chExt cx="3001200" cy="1569600"/>
          </a:xfrm>
        </p:grpSpPr>
        <p:sp>
          <p:nvSpPr>
            <p:cNvPr id="461" name="Google Shape;461;g31901773a38_0_26"/>
            <p:cNvSpPr/>
            <p:nvPr/>
          </p:nvSpPr>
          <p:spPr>
            <a:xfrm>
              <a:off x="5015938" y="2013875"/>
              <a:ext cx="3001200" cy="1569600"/>
            </a:xfrm>
            <a:prstGeom prst="round2DiagRect">
              <a:avLst>
                <a:gd fmla="val 0" name="adj1"/>
                <a:gd fmla="val 17764" name="adj2"/>
              </a:avLst>
            </a:prstGeom>
            <a:solidFill>
              <a:srgbClr val="D6843D"/>
            </a:solidFill>
            <a:ln>
              <a:noFill/>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sz="3100"/>
            </a:p>
            <a:p>
              <a:pPr indent="0" lvl="0" marL="0" rtl="0" algn="l">
                <a:spcBef>
                  <a:spcPts val="0"/>
                </a:spcBef>
                <a:spcAft>
                  <a:spcPts val="0"/>
                </a:spcAft>
                <a:buNone/>
              </a:pPr>
              <a:r>
                <a:t/>
              </a:r>
              <a:endParaRPr sz="3100"/>
            </a:p>
            <a:p>
              <a:pPr indent="0" lvl="0" marL="0" rtl="0" algn="l">
                <a:spcBef>
                  <a:spcPts val="0"/>
                </a:spcBef>
                <a:spcAft>
                  <a:spcPts val="0"/>
                </a:spcAft>
                <a:buNone/>
              </a:pPr>
              <a:r>
                <a:t/>
              </a:r>
              <a:endParaRPr sz="3100"/>
            </a:p>
            <a:p>
              <a:pPr indent="0" lvl="0" marL="0" rtl="0" algn="l">
                <a:spcBef>
                  <a:spcPts val="0"/>
                </a:spcBef>
                <a:spcAft>
                  <a:spcPts val="0"/>
                </a:spcAft>
                <a:buNone/>
              </a:pPr>
              <a:r>
                <a:t/>
              </a:r>
              <a:endParaRPr sz="3100"/>
            </a:p>
          </p:txBody>
        </p:sp>
        <p:sp>
          <p:nvSpPr>
            <p:cNvPr id="462" name="Google Shape;462;g31901773a38_0_26"/>
            <p:cNvSpPr txBox="1"/>
            <p:nvPr/>
          </p:nvSpPr>
          <p:spPr>
            <a:xfrm>
              <a:off x="5367308" y="2128849"/>
              <a:ext cx="2417100" cy="292500"/>
            </a:xfrm>
            <a:prstGeom prst="rect">
              <a:avLst/>
            </a:prstGeom>
            <a:solidFill>
              <a:srgbClr val="D6843D"/>
            </a:solidFill>
            <a:ln>
              <a:noFill/>
            </a:ln>
          </p:spPr>
          <p:txBody>
            <a:bodyPr anchorCtr="0" anchor="t" bIns="201000" lIns="201000" spcFirstLastPara="1" rIns="201000" wrap="square" tIns="201000">
              <a:noAutofit/>
            </a:bodyPr>
            <a:lstStyle/>
            <a:p>
              <a:pPr indent="0" lvl="0" marL="0" rtl="0" algn="ctr">
                <a:spcBef>
                  <a:spcPts val="0"/>
                </a:spcBef>
                <a:spcAft>
                  <a:spcPts val="0"/>
                </a:spcAft>
                <a:buNone/>
              </a:pPr>
              <a:r>
                <a:rPr b="1" lang="es-CL" sz="2400">
                  <a:solidFill>
                    <a:srgbClr val="FFFFFF"/>
                  </a:solidFill>
                  <a:latin typeface="Roboto"/>
                  <a:ea typeface="Roboto"/>
                  <a:cs typeface="Roboto"/>
                  <a:sym typeface="Roboto"/>
                </a:rPr>
                <a:t>Frontend</a:t>
              </a:r>
              <a:endParaRPr sz="2400">
                <a:solidFill>
                  <a:srgbClr val="FFFFFF"/>
                </a:solidFill>
                <a:latin typeface="Roboto"/>
                <a:ea typeface="Roboto"/>
                <a:cs typeface="Roboto"/>
                <a:sym typeface="Roboto"/>
              </a:endParaRPr>
            </a:p>
          </p:txBody>
        </p:sp>
      </p:grpSp>
      <p:pic>
        <p:nvPicPr>
          <p:cNvPr id="463" name="Google Shape;463;g31901773a38_0_26"/>
          <p:cNvPicPr preferRelativeResize="0"/>
          <p:nvPr/>
        </p:nvPicPr>
        <p:blipFill>
          <a:blip r:embed="rId4">
            <a:alphaModFix/>
          </a:blip>
          <a:stretch>
            <a:fillRect/>
          </a:stretch>
        </p:blipFill>
        <p:spPr>
          <a:xfrm>
            <a:off x="7881287" y="3324138"/>
            <a:ext cx="2102975" cy="2102975"/>
          </a:xfrm>
          <a:prstGeom prst="rect">
            <a:avLst/>
          </a:prstGeom>
          <a:noFill/>
          <a:ln>
            <a:noFill/>
          </a:ln>
        </p:spPr>
      </p:pic>
      <p:pic>
        <p:nvPicPr>
          <p:cNvPr id="464" name="Google Shape;464;g31901773a38_0_26"/>
          <p:cNvPicPr preferRelativeResize="0"/>
          <p:nvPr/>
        </p:nvPicPr>
        <p:blipFill>
          <a:blip r:embed="rId5">
            <a:alphaModFix/>
          </a:blip>
          <a:stretch>
            <a:fillRect/>
          </a:stretch>
        </p:blipFill>
        <p:spPr>
          <a:xfrm>
            <a:off x="2377512" y="3324149"/>
            <a:ext cx="2102975" cy="2102949"/>
          </a:xfrm>
          <a:prstGeom prst="rect">
            <a:avLst/>
          </a:prstGeom>
          <a:noFill/>
          <a:ln>
            <a:noFill/>
          </a:ln>
        </p:spPr>
      </p:pic>
      <p:pic>
        <p:nvPicPr>
          <p:cNvPr id="465" name="Google Shape;465;g31901773a38_0_26"/>
          <p:cNvPicPr preferRelativeResize="0"/>
          <p:nvPr/>
        </p:nvPicPr>
        <p:blipFill>
          <a:blip r:embed="rId6">
            <a:alphaModFix/>
          </a:blip>
          <a:stretch>
            <a:fillRect/>
          </a:stretch>
        </p:blipFill>
        <p:spPr>
          <a:xfrm>
            <a:off x="14594149" y="3371725"/>
            <a:ext cx="2007800" cy="2007800"/>
          </a:xfrm>
          <a:prstGeom prst="rect">
            <a:avLst/>
          </a:prstGeom>
          <a:noFill/>
          <a:ln>
            <a:noFill/>
          </a:ln>
        </p:spPr>
      </p:pic>
      <p:pic>
        <p:nvPicPr>
          <p:cNvPr id="466" name="Google Shape;466;g31901773a38_0_26"/>
          <p:cNvPicPr preferRelativeResize="0"/>
          <p:nvPr/>
        </p:nvPicPr>
        <p:blipFill>
          <a:blip r:embed="rId7">
            <a:alphaModFix/>
          </a:blip>
          <a:stretch>
            <a:fillRect/>
          </a:stretch>
        </p:blipFill>
        <p:spPr>
          <a:xfrm>
            <a:off x="2037075" y="7333974"/>
            <a:ext cx="2783861" cy="1438200"/>
          </a:xfrm>
          <a:prstGeom prst="rect">
            <a:avLst/>
          </a:prstGeom>
          <a:noFill/>
          <a:ln>
            <a:noFill/>
          </a:ln>
        </p:spPr>
      </p:pic>
      <p:pic>
        <p:nvPicPr>
          <p:cNvPr id="467" name="Google Shape;467;g31901773a38_0_26"/>
          <p:cNvPicPr preferRelativeResize="0"/>
          <p:nvPr/>
        </p:nvPicPr>
        <p:blipFill>
          <a:blip r:embed="rId8">
            <a:alphaModFix/>
          </a:blip>
          <a:stretch>
            <a:fillRect/>
          </a:stretch>
        </p:blipFill>
        <p:spPr>
          <a:xfrm>
            <a:off x="8176913" y="6968900"/>
            <a:ext cx="1511701" cy="1943475"/>
          </a:xfrm>
          <a:prstGeom prst="rect">
            <a:avLst/>
          </a:prstGeom>
          <a:noFill/>
          <a:ln>
            <a:noFill/>
          </a:ln>
        </p:spPr>
      </p:pic>
      <p:pic>
        <p:nvPicPr>
          <p:cNvPr id="468" name="Google Shape;468;g31901773a38_0_26"/>
          <p:cNvPicPr preferRelativeResize="0"/>
          <p:nvPr/>
        </p:nvPicPr>
        <p:blipFill>
          <a:blip r:embed="rId9">
            <a:alphaModFix/>
          </a:blip>
          <a:stretch>
            <a:fillRect/>
          </a:stretch>
        </p:blipFill>
        <p:spPr>
          <a:xfrm>
            <a:off x="13044625" y="6889150"/>
            <a:ext cx="2102973" cy="2102973"/>
          </a:xfrm>
          <a:prstGeom prst="rect">
            <a:avLst/>
          </a:prstGeom>
          <a:noFill/>
          <a:ln>
            <a:noFill/>
          </a:ln>
        </p:spPr>
      </p:pic>
      <p:grpSp>
        <p:nvGrpSpPr>
          <p:cNvPr id="469" name="Google Shape;469;g31901773a38_0_26"/>
          <p:cNvGrpSpPr/>
          <p:nvPr/>
        </p:nvGrpSpPr>
        <p:grpSpPr>
          <a:xfrm>
            <a:off x="15311844" y="7333972"/>
            <a:ext cx="572430" cy="545100"/>
            <a:chOff x="3157188" y="909150"/>
            <a:chExt cx="470400" cy="470400"/>
          </a:xfrm>
        </p:grpSpPr>
        <p:sp>
          <p:nvSpPr>
            <p:cNvPr id="470" name="Google Shape;470;g31901773a38_0_26"/>
            <p:cNvSpPr/>
            <p:nvPr/>
          </p:nvSpPr>
          <p:spPr>
            <a:xfrm>
              <a:off x="3157188" y="909150"/>
              <a:ext cx="470400" cy="470400"/>
            </a:xfrm>
            <a:prstGeom prst="ellipse">
              <a:avLst/>
            </a:prstGeom>
            <a:solidFill>
              <a:srgbClr val="FFFFFF"/>
            </a:solidFill>
            <a:ln>
              <a:noFill/>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471" name="Google Shape;471;g31901773a38_0_26"/>
            <p:cNvSpPr/>
            <p:nvPr/>
          </p:nvSpPr>
          <p:spPr>
            <a:xfrm>
              <a:off x="3243138" y="995100"/>
              <a:ext cx="298500" cy="298500"/>
            </a:xfrm>
            <a:prstGeom prst="mathPlus">
              <a:avLst>
                <a:gd fmla="val 9900" name="adj1"/>
              </a:avLst>
            </a:prstGeom>
            <a:solidFill>
              <a:srgbClr val="307AF3"/>
            </a:solidFill>
            <a:ln>
              <a:noFill/>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grpSp>
      <p:pic>
        <p:nvPicPr>
          <p:cNvPr id="472" name="Google Shape;472;g31901773a38_0_26"/>
          <p:cNvPicPr preferRelativeResize="0"/>
          <p:nvPr/>
        </p:nvPicPr>
        <p:blipFill>
          <a:blip r:embed="rId10">
            <a:alphaModFix/>
          </a:blip>
          <a:stretch>
            <a:fillRect/>
          </a:stretch>
        </p:blipFill>
        <p:spPr>
          <a:xfrm>
            <a:off x="16347788" y="6750013"/>
            <a:ext cx="2381250" cy="2381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
          <p:cNvSpPr txBox="1"/>
          <p:nvPr>
            <p:ph type="title"/>
          </p:nvPr>
        </p:nvSpPr>
        <p:spPr>
          <a:xfrm>
            <a:off x="1321990" y="8235994"/>
            <a:ext cx="6048300" cy="1662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Demostración del proyecto</a:t>
            </a:r>
            <a:endParaRPr/>
          </a:p>
        </p:txBody>
      </p:sp>
      <p:sp>
        <p:nvSpPr>
          <p:cNvPr id="478" name="Google Shape;478;p7"/>
          <p:cNvSpPr txBox="1"/>
          <p:nvPr>
            <p:ph idx="1" type="body"/>
          </p:nvPr>
        </p:nvSpPr>
        <p:spPr>
          <a:xfrm>
            <a:off x="8314271" y="8170445"/>
            <a:ext cx="11193563" cy="190383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t/>
            </a:r>
            <a:endParaRPr/>
          </a:p>
        </p:txBody>
      </p:sp>
      <p:sp>
        <p:nvSpPr>
          <p:cNvPr id="479" name="Google Shape;479;p7"/>
          <p:cNvSpPr txBox="1"/>
          <p:nvPr>
            <p:ph idx="12" type="sldNum"/>
          </p:nvPr>
        </p:nvSpPr>
        <p:spPr>
          <a:xfrm>
            <a:off x="18813040" y="10443808"/>
            <a:ext cx="1206300" cy="400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11"/>
          <p:cNvSpPr txBox="1"/>
          <p:nvPr>
            <p:ph idx="1" type="body"/>
          </p:nvPr>
        </p:nvSpPr>
        <p:spPr>
          <a:xfrm>
            <a:off x="5138402" y="7307097"/>
            <a:ext cx="10649100" cy="8313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s-CL"/>
              <a:t>Preguntas de la comisión</a:t>
            </a:r>
            <a:endParaRPr/>
          </a:p>
        </p:txBody>
      </p:sp>
      <p:sp>
        <p:nvSpPr>
          <p:cNvPr id="485" name="Google Shape;485;p11"/>
          <p:cNvSpPr txBox="1"/>
          <p:nvPr>
            <p:ph idx="12" type="sldNum"/>
          </p:nvPr>
        </p:nvSpPr>
        <p:spPr>
          <a:xfrm>
            <a:off x="18813040" y="10443808"/>
            <a:ext cx="1206300" cy="400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31901773a38_0_6"/>
          <p:cNvSpPr txBox="1"/>
          <p:nvPr>
            <p:ph idx="1" type="body"/>
          </p:nvPr>
        </p:nvSpPr>
        <p:spPr>
          <a:xfrm>
            <a:off x="574665" y="1168186"/>
            <a:ext cx="4343400" cy="58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sz="3800"/>
              <a:t>Índice</a:t>
            </a:r>
            <a:endParaRPr sz="3800"/>
          </a:p>
        </p:txBody>
      </p:sp>
      <p:pic>
        <p:nvPicPr>
          <p:cNvPr id="212" name="Google Shape;212;g31901773a38_0_6"/>
          <p:cNvPicPr preferRelativeResize="0"/>
          <p:nvPr/>
        </p:nvPicPr>
        <p:blipFill>
          <a:blip r:embed="rId3">
            <a:alphaModFix/>
          </a:blip>
          <a:stretch>
            <a:fillRect/>
          </a:stretch>
        </p:blipFill>
        <p:spPr>
          <a:xfrm>
            <a:off x="18001125" y="0"/>
            <a:ext cx="2102975" cy="2102975"/>
          </a:xfrm>
          <a:prstGeom prst="rect">
            <a:avLst/>
          </a:prstGeom>
          <a:noFill/>
          <a:ln>
            <a:noFill/>
          </a:ln>
        </p:spPr>
      </p:pic>
      <p:sp>
        <p:nvSpPr>
          <p:cNvPr id="213" name="Google Shape;213;g31901773a38_0_6"/>
          <p:cNvSpPr txBox="1"/>
          <p:nvPr>
            <p:ph idx="12" type="sldNum"/>
          </p:nvPr>
        </p:nvSpPr>
        <p:spPr>
          <a:xfrm>
            <a:off x="18813040" y="10443808"/>
            <a:ext cx="1206300" cy="400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s-CL"/>
              <a:t>‹#›</a:t>
            </a:fld>
            <a:endParaRPr/>
          </a:p>
        </p:txBody>
      </p:sp>
      <p:graphicFrame>
        <p:nvGraphicFramePr>
          <p:cNvPr id="214" name="Google Shape;214;g31901773a38_0_6"/>
          <p:cNvGraphicFramePr/>
          <p:nvPr/>
        </p:nvGraphicFramePr>
        <p:xfrm>
          <a:off x="5691438" y="1644075"/>
          <a:ext cx="3000000" cy="3000000"/>
        </p:xfrm>
        <a:graphic>
          <a:graphicData uri="http://schemas.openxmlformats.org/drawingml/2006/table">
            <a:tbl>
              <a:tblPr>
                <a:noFill/>
                <a:tableStyleId>{CE4236EF-1C46-4219-98E5-760A8527104E}</a:tableStyleId>
              </a:tblPr>
              <a:tblGrid>
                <a:gridCol w="9363325"/>
                <a:gridCol w="697575"/>
              </a:tblGrid>
              <a:tr h="381000">
                <a:tc>
                  <a:txBody>
                    <a:bodyPr/>
                    <a:lstStyle/>
                    <a:p>
                      <a:pPr indent="0" lvl="0" marL="0" rtl="0" algn="l">
                        <a:spcBef>
                          <a:spcPts val="0"/>
                        </a:spcBef>
                        <a:spcAft>
                          <a:spcPts val="0"/>
                        </a:spcAft>
                        <a:buNone/>
                      </a:pPr>
                      <a:r>
                        <a:rPr lang="es-CL" sz="2400"/>
                        <a:t>1.  </a:t>
                      </a:r>
                      <a:r>
                        <a:rPr lang="es-CL" sz="2400"/>
                        <a:t>Integrantes……………………………………………………………</a:t>
                      </a:r>
                      <a:r>
                        <a:rPr lang="es-CL" sz="2400"/>
                        <a:t>..</a:t>
                      </a:r>
                      <a:endParaRPr sz="2400"/>
                    </a:p>
                  </a:txBody>
                  <a:tcPr marT="91425" marB="91425" marR="91425" marL="91425">
                    <a:lnL cap="flat" cmpd="sng" w="76200">
                      <a:solidFill>
                        <a:schemeClr val="accent6"/>
                      </a:solidFill>
                      <a:prstDash val="solid"/>
                      <a:round/>
                      <a:headEnd len="sm" w="sm" type="none"/>
                      <a:tailEnd len="sm" w="sm" type="none"/>
                    </a:lnL>
                    <a:lnR cap="flat" cmpd="sng" w="76200">
                      <a:solidFill>
                        <a:schemeClr val="accent6">
                          <a:alpha val="0"/>
                        </a:schemeClr>
                      </a:solidFill>
                      <a:prstDash val="solid"/>
                      <a:round/>
                      <a:headEnd len="sm" w="sm" type="none"/>
                      <a:tailEnd len="sm" w="sm" type="none"/>
                    </a:lnR>
                    <a:lnT cap="flat" cmpd="sng" w="76200">
                      <a:solidFill>
                        <a:schemeClr val="accent6"/>
                      </a:solidFill>
                      <a:prstDash val="solid"/>
                      <a:round/>
                      <a:headEnd len="sm" w="sm" type="none"/>
                      <a:tailEnd len="sm" w="sm" type="none"/>
                    </a:lnT>
                    <a:lnB cap="flat" cmpd="sng" w="76200">
                      <a:solidFill>
                        <a:schemeClr val="accent6">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s-CL" sz="2400"/>
                        <a:t>3</a:t>
                      </a:r>
                      <a:endParaRPr sz="2400"/>
                    </a:p>
                  </a:txBody>
                  <a:tcPr marT="91425" marB="91425" marR="91425" marL="91425">
                    <a:lnL cap="flat" cmpd="sng" w="76200">
                      <a:solidFill>
                        <a:schemeClr val="accent6">
                          <a:alpha val="0"/>
                        </a:schemeClr>
                      </a:solidFill>
                      <a:prstDash val="solid"/>
                      <a:round/>
                      <a:headEnd len="sm" w="sm" type="none"/>
                      <a:tailEnd len="sm" w="sm" type="none"/>
                    </a:lnL>
                    <a:lnR cap="flat" cmpd="sng" w="76200">
                      <a:solidFill>
                        <a:schemeClr val="accent6"/>
                      </a:solidFill>
                      <a:prstDash val="solid"/>
                      <a:round/>
                      <a:headEnd len="sm" w="sm" type="none"/>
                      <a:tailEnd len="sm" w="sm" type="none"/>
                    </a:lnR>
                    <a:lnT cap="flat" cmpd="sng" w="76200">
                      <a:solidFill>
                        <a:schemeClr val="accent6"/>
                      </a:solidFill>
                      <a:prstDash val="solid"/>
                      <a:round/>
                      <a:headEnd len="sm" w="sm" type="none"/>
                      <a:tailEnd len="sm" w="sm" type="none"/>
                    </a:lnT>
                    <a:lnB cap="flat" cmpd="sng" w="76200">
                      <a:solidFill>
                        <a:schemeClr val="accent6">
                          <a:alpha val="0"/>
                        </a:scheme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s-CL" sz="2400">
                          <a:solidFill>
                            <a:schemeClr val="dk1"/>
                          </a:solidFill>
                        </a:rPr>
                        <a:t>2.  Contexto</a:t>
                      </a:r>
                      <a:r>
                        <a:rPr lang="es-CL" sz="2400">
                          <a:solidFill>
                            <a:schemeClr val="dk1"/>
                          </a:solidFill>
                        </a:rPr>
                        <a:t>………………………………………………………………..</a:t>
                      </a:r>
                      <a:endParaRPr/>
                    </a:p>
                  </a:txBody>
                  <a:tcPr marT="91425" marB="91425" marR="91425" marL="91425">
                    <a:lnL cap="flat" cmpd="sng" w="76200">
                      <a:solidFill>
                        <a:schemeClr val="accent6"/>
                      </a:solidFill>
                      <a:prstDash val="solid"/>
                      <a:round/>
                      <a:headEnd len="sm" w="sm" type="none"/>
                      <a:tailEnd len="sm" w="sm" type="none"/>
                    </a:lnL>
                    <a:lnR cap="flat" cmpd="sng" w="76200">
                      <a:solidFill>
                        <a:schemeClr val="accent6">
                          <a:alpha val="0"/>
                        </a:schemeClr>
                      </a:solidFill>
                      <a:prstDash val="solid"/>
                      <a:round/>
                      <a:headEnd len="sm" w="sm" type="none"/>
                      <a:tailEnd len="sm" w="sm" type="none"/>
                    </a:lnR>
                    <a:lnT cap="flat" cmpd="sng" w="76200">
                      <a:solidFill>
                        <a:schemeClr val="accent6">
                          <a:alpha val="0"/>
                        </a:schemeClr>
                      </a:solidFill>
                      <a:prstDash val="solid"/>
                      <a:round/>
                      <a:headEnd len="sm" w="sm" type="none"/>
                      <a:tailEnd len="sm" w="sm" type="none"/>
                    </a:lnT>
                    <a:lnB cap="flat" cmpd="sng" w="76200">
                      <a:solidFill>
                        <a:schemeClr val="accent6">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s-CL" sz="2400"/>
                        <a:t>4</a:t>
                      </a:r>
                      <a:endParaRPr sz="2400"/>
                    </a:p>
                  </a:txBody>
                  <a:tcPr marT="91425" marB="91425" marR="91425" marL="91425">
                    <a:lnL cap="flat" cmpd="sng" w="76200">
                      <a:solidFill>
                        <a:schemeClr val="accent6">
                          <a:alpha val="0"/>
                        </a:schemeClr>
                      </a:solidFill>
                      <a:prstDash val="solid"/>
                      <a:round/>
                      <a:headEnd len="sm" w="sm" type="none"/>
                      <a:tailEnd len="sm" w="sm" type="none"/>
                    </a:lnL>
                    <a:lnR cap="flat" cmpd="sng" w="76200">
                      <a:solidFill>
                        <a:schemeClr val="accent6"/>
                      </a:solidFill>
                      <a:prstDash val="solid"/>
                      <a:round/>
                      <a:headEnd len="sm" w="sm" type="none"/>
                      <a:tailEnd len="sm" w="sm" type="none"/>
                    </a:lnR>
                    <a:lnT cap="flat" cmpd="sng" w="76200">
                      <a:solidFill>
                        <a:schemeClr val="accent6">
                          <a:alpha val="0"/>
                        </a:schemeClr>
                      </a:solidFill>
                      <a:prstDash val="solid"/>
                      <a:round/>
                      <a:headEnd len="sm" w="sm" type="none"/>
                      <a:tailEnd len="sm" w="sm" type="none"/>
                    </a:lnT>
                    <a:lnB cap="flat" cmpd="sng" w="76200">
                      <a:solidFill>
                        <a:schemeClr val="accent6">
                          <a:alpha val="0"/>
                        </a:scheme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s-CL" sz="2400">
                          <a:solidFill>
                            <a:schemeClr val="dk1"/>
                          </a:solidFill>
                        </a:rPr>
                        <a:t>3</a:t>
                      </a:r>
                      <a:r>
                        <a:rPr lang="es-CL" sz="2400">
                          <a:solidFill>
                            <a:schemeClr val="dk1"/>
                          </a:solidFill>
                        </a:rPr>
                        <a:t>.  Descripción del proyecto……………………………………………</a:t>
                      </a:r>
                      <a:r>
                        <a:rPr lang="es-CL" sz="2400">
                          <a:solidFill>
                            <a:schemeClr val="dk1"/>
                          </a:solidFill>
                        </a:rPr>
                        <a:t>..</a:t>
                      </a:r>
                      <a:endParaRPr sz="2400">
                        <a:solidFill>
                          <a:schemeClr val="dk1"/>
                        </a:solidFill>
                      </a:endParaRPr>
                    </a:p>
                  </a:txBody>
                  <a:tcPr marT="91425" marB="91425" marR="91425" marL="91425">
                    <a:lnL cap="flat" cmpd="sng" w="76200">
                      <a:solidFill>
                        <a:schemeClr val="accent6"/>
                      </a:solidFill>
                      <a:prstDash val="solid"/>
                      <a:round/>
                      <a:headEnd len="sm" w="sm" type="none"/>
                      <a:tailEnd len="sm" w="sm" type="none"/>
                    </a:lnL>
                    <a:lnR cap="flat" cmpd="sng" w="76200">
                      <a:solidFill>
                        <a:schemeClr val="accent6">
                          <a:alpha val="0"/>
                        </a:schemeClr>
                      </a:solidFill>
                      <a:prstDash val="solid"/>
                      <a:round/>
                      <a:headEnd len="sm" w="sm" type="none"/>
                      <a:tailEnd len="sm" w="sm" type="none"/>
                    </a:lnR>
                    <a:lnT cap="flat" cmpd="sng" w="76200">
                      <a:solidFill>
                        <a:schemeClr val="accent6">
                          <a:alpha val="0"/>
                        </a:schemeClr>
                      </a:solidFill>
                      <a:prstDash val="solid"/>
                      <a:round/>
                      <a:headEnd len="sm" w="sm" type="none"/>
                      <a:tailEnd len="sm" w="sm" type="none"/>
                    </a:lnT>
                    <a:lnB cap="flat" cmpd="sng" w="76200">
                      <a:solidFill>
                        <a:schemeClr val="accent6">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s-CL" sz="2400"/>
                        <a:t>5</a:t>
                      </a:r>
                      <a:endParaRPr sz="2400"/>
                    </a:p>
                  </a:txBody>
                  <a:tcPr marT="91425" marB="91425" marR="91425" marL="91425">
                    <a:lnL cap="flat" cmpd="sng" w="76200">
                      <a:solidFill>
                        <a:schemeClr val="accent6">
                          <a:alpha val="0"/>
                        </a:schemeClr>
                      </a:solidFill>
                      <a:prstDash val="solid"/>
                      <a:round/>
                      <a:headEnd len="sm" w="sm" type="none"/>
                      <a:tailEnd len="sm" w="sm" type="none"/>
                    </a:lnL>
                    <a:lnR cap="flat" cmpd="sng" w="76200">
                      <a:solidFill>
                        <a:schemeClr val="accent6"/>
                      </a:solidFill>
                      <a:prstDash val="solid"/>
                      <a:round/>
                      <a:headEnd len="sm" w="sm" type="none"/>
                      <a:tailEnd len="sm" w="sm" type="none"/>
                    </a:lnR>
                    <a:lnT cap="flat" cmpd="sng" w="76200">
                      <a:solidFill>
                        <a:schemeClr val="accent6">
                          <a:alpha val="0"/>
                        </a:schemeClr>
                      </a:solidFill>
                      <a:prstDash val="solid"/>
                      <a:round/>
                      <a:headEnd len="sm" w="sm" type="none"/>
                      <a:tailEnd len="sm" w="sm" type="none"/>
                    </a:lnT>
                    <a:lnB cap="flat" cmpd="sng" w="76200">
                      <a:solidFill>
                        <a:schemeClr val="accent6">
                          <a:alpha val="0"/>
                        </a:scheme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s-CL" sz="2400">
                          <a:solidFill>
                            <a:schemeClr val="dk1"/>
                          </a:solidFill>
                        </a:rPr>
                        <a:t>4</a:t>
                      </a:r>
                      <a:r>
                        <a:rPr lang="es-CL" sz="2400">
                          <a:solidFill>
                            <a:schemeClr val="dk1"/>
                          </a:solidFill>
                        </a:rPr>
                        <a:t>.  Objetivos generales y </a:t>
                      </a:r>
                      <a:r>
                        <a:rPr lang="es-CL" sz="2400">
                          <a:solidFill>
                            <a:schemeClr val="dk1"/>
                          </a:solidFill>
                        </a:rPr>
                        <a:t>específicos</a:t>
                      </a:r>
                      <a:r>
                        <a:rPr lang="es-CL" sz="2400">
                          <a:solidFill>
                            <a:schemeClr val="dk1"/>
                          </a:solidFill>
                        </a:rPr>
                        <a:t>…………………………</a:t>
                      </a:r>
                      <a:r>
                        <a:rPr lang="es-CL" sz="2400">
                          <a:solidFill>
                            <a:schemeClr val="dk1"/>
                          </a:solidFill>
                        </a:rPr>
                        <a:t>...</a:t>
                      </a:r>
                      <a:r>
                        <a:rPr lang="es-CL" sz="2400">
                          <a:solidFill>
                            <a:schemeClr val="dk1"/>
                          </a:solidFill>
                        </a:rPr>
                        <a:t>……</a:t>
                      </a:r>
                      <a:r>
                        <a:rPr lang="es-CL" sz="2400">
                          <a:solidFill>
                            <a:schemeClr val="dk1"/>
                          </a:solidFill>
                        </a:rPr>
                        <a:t>..</a:t>
                      </a:r>
                      <a:r>
                        <a:rPr lang="es-CL" sz="2400">
                          <a:solidFill>
                            <a:schemeClr val="dk1"/>
                          </a:solidFill>
                        </a:rPr>
                        <a:t>.</a:t>
                      </a:r>
                      <a:endParaRPr sz="2400">
                        <a:solidFill>
                          <a:schemeClr val="dk1"/>
                        </a:solidFill>
                      </a:endParaRPr>
                    </a:p>
                  </a:txBody>
                  <a:tcPr marT="91425" marB="91425" marR="91425" marL="91425">
                    <a:lnL cap="flat" cmpd="sng" w="76200">
                      <a:solidFill>
                        <a:schemeClr val="accent6"/>
                      </a:solidFill>
                      <a:prstDash val="solid"/>
                      <a:round/>
                      <a:headEnd len="sm" w="sm" type="none"/>
                      <a:tailEnd len="sm" w="sm" type="none"/>
                    </a:lnL>
                    <a:lnR cap="flat" cmpd="sng" w="76200">
                      <a:solidFill>
                        <a:schemeClr val="accent6">
                          <a:alpha val="0"/>
                        </a:schemeClr>
                      </a:solidFill>
                      <a:prstDash val="solid"/>
                      <a:round/>
                      <a:headEnd len="sm" w="sm" type="none"/>
                      <a:tailEnd len="sm" w="sm" type="none"/>
                    </a:lnR>
                    <a:lnT cap="flat" cmpd="sng" w="76200">
                      <a:solidFill>
                        <a:schemeClr val="accent6">
                          <a:alpha val="0"/>
                        </a:schemeClr>
                      </a:solidFill>
                      <a:prstDash val="solid"/>
                      <a:round/>
                      <a:headEnd len="sm" w="sm" type="none"/>
                      <a:tailEnd len="sm" w="sm" type="none"/>
                    </a:lnT>
                    <a:lnB cap="flat" cmpd="sng" w="76200">
                      <a:solidFill>
                        <a:schemeClr val="accent6">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s-CL" sz="2400"/>
                        <a:t>6</a:t>
                      </a:r>
                      <a:endParaRPr sz="2400"/>
                    </a:p>
                  </a:txBody>
                  <a:tcPr marT="91425" marB="91425" marR="91425" marL="91425">
                    <a:lnL cap="flat" cmpd="sng" w="76200">
                      <a:solidFill>
                        <a:schemeClr val="accent6">
                          <a:alpha val="0"/>
                        </a:schemeClr>
                      </a:solidFill>
                      <a:prstDash val="solid"/>
                      <a:round/>
                      <a:headEnd len="sm" w="sm" type="none"/>
                      <a:tailEnd len="sm" w="sm" type="none"/>
                    </a:lnL>
                    <a:lnR cap="flat" cmpd="sng" w="76200">
                      <a:solidFill>
                        <a:schemeClr val="accent6"/>
                      </a:solidFill>
                      <a:prstDash val="solid"/>
                      <a:round/>
                      <a:headEnd len="sm" w="sm" type="none"/>
                      <a:tailEnd len="sm" w="sm" type="none"/>
                    </a:lnR>
                    <a:lnT cap="flat" cmpd="sng" w="76200">
                      <a:solidFill>
                        <a:schemeClr val="accent6">
                          <a:alpha val="0"/>
                        </a:schemeClr>
                      </a:solidFill>
                      <a:prstDash val="solid"/>
                      <a:round/>
                      <a:headEnd len="sm" w="sm" type="none"/>
                      <a:tailEnd len="sm" w="sm" type="none"/>
                    </a:lnT>
                    <a:lnB cap="flat" cmpd="sng" w="76200">
                      <a:solidFill>
                        <a:schemeClr val="accent6">
                          <a:alpha val="0"/>
                        </a:scheme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s-CL" sz="2400">
                          <a:solidFill>
                            <a:schemeClr val="dk1"/>
                          </a:solidFill>
                        </a:rPr>
                        <a:t>5</a:t>
                      </a:r>
                      <a:r>
                        <a:rPr lang="es-CL" sz="2400">
                          <a:solidFill>
                            <a:schemeClr val="dk1"/>
                          </a:solidFill>
                        </a:rPr>
                        <a:t>.  Requerimientos………………………………………………………..</a:t>
                      </a:r>
                      <a:endParaRPr sz="2400">
                        <a:solidFill>
                          <a:schemeClr val="dk1"/>
                        </a:solidFill>
                      </a:endParaRPr>
                    </a:p>
                  </a:txBody>
                  <a:tcPr marT="91425" marB="91425" marR="91425" marL="91425">
                    <a:lnL cap="flat" cmpd="sng" w="76200">
                      <a:solidFill>
                        <a:schemeClr val="accent6"/>
                      </a:solidFill>
                      <a:prstDash val="solid"/>
                      <a:round/>
                      <a:headEnd len="sm" w="sm" type="none"/>
                      <a:tailEnd len="sm" w="sm" type="none"/>
                    </a:lnL>
                    <a:lnR cap="flat" cmpd="sng" w="76200">
                      <a:solidFill>
                        <a:schemeClr val="accent6">
                          <a:alpha val="0"/>
                        </a:schemeClr>
                      </a:solidFill>
                      <a:prstDash val="solid"/>
                      <a:round/>
                      <a:headEnd len="sm" w="sm" type="none"/>
                      <a:tailEnd len="sm" w="sm" type="none"/>
                    </a:lnR>
                    <a:lnT cap="flat" cmpd="sng" w="76200">
                      <a:solidFill>
                        <a:schemeClr val="accent6">
                          <a:alpha val="0"/>
                        </a:schemeClr>
                      </a:solidFill>
                      <a:prstDash val="solid"/>
                      <a:round/>
                      <a:headEnd len="sm" w="sm" type="none"/>
                      <a:tailEnd len="sm" w="sm" type="none"/>
                    </a:lnT>
                    <a:lnB cap="flat" cmpd="sng" w="76200">
                      <a:solidFill>
                        <a:schemeClr val="accent6">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s-CL" sz="2400"/>
                        <a:t>7</a:t>
                      </a:r>
                      <a:endParaRPr sz="2400"/>
                    </a:p>
                  </a:txBody>
                  <a:tcPr marT="91425" marB="91425" marR="91425" marL="91425">
                    <a:lnL cap="flat" cmpd="sng" w="76200">
                      <a:solidFill>
                        <a:schemeClr val="accent6">
                          <a:alpha val="0"/>
                        </a:schemeClr>
                      </a:solidFill>
                      <a:prstDash val="solid"/>
                      <a:round/>
                      <a:headEnd len="sm" w="sm" type="none"/>
                      <a:tailEnd len="sm" w="sm" type="none"/>
                    </a:lnL>
                    <a:lnR cap="flat" cmpd="sng" w="76200">
                      <a:solidFill>
                        <a:schemeClr val="accent6"/>
                      </a:solidFill>
                      <a:prstDash val="solid"/>
                      <a:round/>
                      <a:headEnd len="sm" w="sm" type="none"/>
                      <a:tailEnd len="sm" w="sm" type="none"/>
                    </a:lnR>
                    <a:lnT cap="flat" cmpd="sng" w="76200">
                      <a:solidFill>
                        <a:schemeClr val="accent6">
                          <a:alpha val="0"/>
                        </a:schemeClr>
                      </a:solidFill>
                      <a:prstDash val="solid"/>
                      <a:round/>
                      <a:headEnd len="sm" w="sm" type="none"/>
                      <a:tailEnd len="sm" w="sm" type="none"/>
                    </a:lnT>
                    <a:lnB cap="flat" cmpd="sng" w="76200">
                      <a:solidFill>
                        <a:schemeClr val="accent6">
                          <a:alpha val="0"/>
                        </a:scheme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s-CL" sz="2400">
                          <a:solidFill>
                            <a:schemeClr val="dk1"/>
                          </a:solidFill>
                        </a:rPr>
                        <a:t>6</a:t>
                      </a:r>
                      <a:r>
                        <a:rPr lang="es-CL" sz="2400">
                          <a:solidFill>
                            <a:schemeClr val="dk1"/>
                          </a:solidFill>
                        </a:rPr>
                        <a:t>.  Diagrama AS IS……………………………………………………</a:t>
                      </a:r>
                      <a:r>
                        <a:rPr lang="es-CL" sz="2400">
                          <a:solidFill>
                            <a:schemeClr val="dk1"/>
                          </a:solidFill>
                        </a:rPr>
                        <a:t>...</a:t>
                      </a:r>
                      <a:r>
                        <a:rPr lang="es-CL" sz="2400">
                          <a:solidFill>
                            <a:schemeClr val="dk1"/>
                          </a:solidFill>
                        </a:rPr>
                        <a:t>..</a:t>
                      </a:r>
                      <a:endParaRPr sz="2400">
                        <a:solidFill>
                          <a:schemeClr val="dk1"/>
                        </a:solidFill>
                      </a:endParaRPr>
                    </a:p>
                  </a:txBody>
                  <a:tcPr marT="91425" marB="91425" marR="91425" marL="91425">
                    <a:lnL cap="flat" cmpd="sng" w="76200">
                      <a:solidFill>
                        <a:schemeClr val="accent6"/>
                      </a:solidFill>
                      <a:prstDash val="solid"/>
                      <a:round/>
                      <a:headEnd len="sm" w="sm" type="none"/>
                      <a:tailEnd len="sm" w="sm" type="none"/>
                    </a:lnL>
                    <a:lnR cap="flat" cmpd="sng" w="76200">
                      <a:solidFill>
                        <a:schemeClr val="accent6">
                          <a:alpha val="0"/>
                        </a:schemeClr>
                      </a:solidFill>
                      <a:prstDash val="solid"/>
                      <a:round/>
                      <a:headEnd len="sm" w="sm" type="none"/>
                      <a:tailEnd len="sm" w="sm" type="none"/>
                    </a:lnR>
                    <a:lnT cap="flat" cmpd="sng" w="76200">
                      <a:solidFill>
                        <a:schemeClr val="accent6">
                          <a:alpha val="0"/>
                        </a:schemeClr>
                      </a:solidFill>
                      <a:prstDash val="solid"/>
                      <a:round/>
                      <a:headEnd len="sm" w="sm" type="none"/>
                      <a:tailEnd len="sm" w="sm" type="none"/>
                    </a:lnT>
                    <a:lnB cap="flat" cmpd="sng" w="76200">
                      <a:solidFill>
                        <a:schemeClr val="accent6">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s-CL" sz="2400"/>
                        <a:t>8</a:t>
                      </a:r>
                      <a:endParaRPr sz="2400"/>
                    </a:p>
                  </a:txBody>
                  <a:tcPr marT="91425" marB="91425" marR="91425" marL="91425">
                    <a:lnL cap="flat" cmpd="sng" w="76200">
                      <a:solidFill>
                        <a:schemeClr val="accent6">
                          <a:alpha val="0"/>
                        </a:schemeClr>
                      </a:solidFill>
                      <a:prstDash val="solid"/>
                      <a:round/>
                      <a:headEnd len="sm" w="sm" type="none"/>
                      <a:tailEnd len="sm" w="sm" type="none"/>
                    </a:lnL>
                    <a:lnR cap="flat" cmpd="sng" w="76200">
                      <a:solidFill>
                        <a:schemeClr val="accent6"/>
                      </a:solidFill>
                      <a:prstDash val="solid"/>
                      <a:round/>
                      <a:headEnd len="sm" w="sm" type="none"/>
                      <a:tailEnd len="sm" w="sm" type="none"/>
                    </a:lnR>
                    <a:lnT cap="flat" cmpd="sng" w="76200">
                      <a:solidFill>
                        <a:schemeClr val="accent6">
                          <a:alpha val="0"/>
                        </a:schemeClr>
                      </a:solidFill>
                      <a:prstDash val="solid"/>
                      <a:round/>
                      <a:headEnd len="sm" w="sm" type="none"/>
                      <a:tailEnd len="sm" w="sm" type="none"/>
                    </a:lnT>
                    <a:lnB cap="flat" cmpd="sng" w="76200">
                      <a:solidFill>
                        <a:schemeClr val="accent6">
                          <a:alpha val="0"/>
                        </a:scheme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s-CL" sz="2400">
                          <a:solidFill>
                            <a:schemeClr val="dk1"/>
                          </a:solidFill>
                        </a:rPr>
                        <a:t>7</a:t>
                      </a:r>
                      <a:r>
                        <a:rPr lang="es-CL" sz="2400">
                          <a:solidFill>
                            <a:schemeClr val="dk1"/>
                          </a:solidFill>
                        </a:rPr>
                        <a:t>.  Diagrama TO BE…………………………………………..……….....</a:t>
                      </a:r>
                      <a:endParaRPr sz="2400">
                        <a:solidFill>
                          <a:schemeClr val="dk1"/>
                        </a:solidFill>
                      </a:endParaRPr>
                    </a:p>
                  </a:txBody>
                  <a:tcPr marT="91425" marB="91425" marR="91425" marL="91425">
                    <a:lnL cap="flat" cmpd="sng" w="76200">
                      <a:solidFill>
                        <a:schemeClr val="accent6"/>
                      </a:solidFill>
                      <a:prstDash val="solid"/>
                      <a:round/>
                      <a:headEnd len="sm" w="sm" type="none"/>
                      <a:tailEnd len="sm" w="sm" type="none"/>
                    </a:lnL>
                    <a:lnR cap="flat" cmpd="sng" w="76200">
                      <a:solidFill>
                        <a:schemeClr val="accent6">
                          <a:alpha val="0"/>
                        </a:schemeClr>
                      </a:solidFill>
                      <a:prstDash val="solid"/>
                      <a:round/>
                      <a:headEnd len="sm" w="sm" type="none"/>
                      <a:tailEnd len="sm" w="sm" type="none"/>
                    </a:lnR>
                    <a:lnT cap="flat" cmpd="sng" w="76200">
                      <a:solidFill>
                        <a:schemeClr val="accent6">
                          <a:alpha val="0"/>
                        </a:schemeClr>
                      </a:solidFill>
                      <a:prstDash val="solid"/>
                      <a:round/>
                      <a:headEnd len="sm" w="sm" type="none"/>
                      <a:tailEnd len="sm" w="sm" type="none"/>
                    </a:lnT>
                    <a:lnB cap="flat" cmpd="sng" w="76200">
                      <a:solidFill>
                        <a:schemeClr val="accent6">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s-CL" sz="2400"/>
                        <a:t>9</a:t>
                      </a:r>
                      <a:endParaRPr sz="2400"/>
                    </a:p>
                  </a:txBody>
                  <a:tcPr marT="91425" marB="91425" marR="91425" marL="91425">
                    <a:lnL cap="flat" cmpd="sng" w="76200">
                      <a:solidFill>
                        <a:schemeClr val="accent6">
                          <a:alpha val="0"/>
                        </a:schemeClr>
                      </a:solidFill>
                      <a:prstDash val="solid"/>
                      <a:round/>
                      <a:headEnd len="sm" w="sm" type="none"/>
                      <a:tailEnd len="sm" w="sm" type="none"/>
                    </a:lnL>
                    <a:lnR cap="flat" cmpd="sng" w="76200">
                      <a:solidFill>
                        <a:schemeClr val="accent6"/>
                      </a:solidFill>
                      <a:prstDash val="solid"/>
                      <a:round/>
                      <a:headEnd len="sm" w="sm" type="none"/>
                      <a:tailEnd len="sm" w="sm" type="none"/>
                    </a:lnR>
                    <a:lnT cap="flat" cmpd="sng" w="76200">
                      <a:solidFill>
                        <a:schemeClr val="accent6">
                          <a:alpha val="0"/>
                        </a:schemeClr>
                      </a:solidFill>
                      <a:prstDash val="solid"/>
                      <a:round/>
                      <a:headEnd len="sm" w="sm" type="none"/>
                      <a:tailEnd len="sm" w="sm" type="none"/>
                    </a:lnT>
                    <a:lnB cap="flat" cmpd="sng" w="76200">
                      <a:solidFill>
                        <a:schemeClr val="accent6">
                          <a:alpha val="0"/>
                        </a:scheme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s-CL" sz="2400">
                          <a:solidFill>
                            <a:schemeClr val="dk1"/>
                          </a:solidFill>
                        </a:rPr>
                        <a:t>8</a:t>
                      </a:r>
                      <a:r>
                        <a:rPr lang="es-CL" sz="2400">
                          <a:solidFill>
                            <a:schemeClr val="dk1"/>
                          </a:solidFill>
                        </a:rPr>
                        <a:t>.  Alcance y limitaciones………………………………………………..</a:t>
                      </a:r>
                      <a:endParaRPr sz="2400">
                        <a:solidFill>
                          <a:schemeClr val="dk1"/>
                        </a:solidFill>
                      </a:endParaRPr>
                    </a:p>
                  </a:txBody>
                  <a:tcPr marT="91425" marB="91425" marR="91425" marL="91425">
                    <a:lnL cap="flat" cmpd="sng" w="76200">
                      <a:solidFill>
                        <a:schemeClr val="accent6"/>
                      </a:solidFill>
                      <a:prstDash val="solid"/>
                      <a:round/>
                      <a:headEnd len="sm" w="sm" type="none"/>
                      <a:tailEnd len="sm" w="sm" type="none"/>
                    </a:lnL>
                    <a:lnR cap="flat" cmpd="sng" w="76200">
                      <a:solidFill>
                        <a:schemeClr val="accent6">
                          <a:alpha val="0"/>
                        </a:schemeClr>
                      </a:solidFill>
                      <a:prstDash val="solid"/>
                      <a:round/>
                      <a:headEnd len="sm" w="sm" type="none"/>
                      <a:tailEnd len="sm" w="sm" type="none"/>
                    </a:lnR>
                    <a:lnT cap="flat" cmpd="sng" w="76200">
                      <a:solidFill>
                        <a:schemeClr val="accent6">
                          <a:alpha val="0"/>
                        </a:schemeClr>
                      </a:solidFill>
                      <a:prstDash val="solid"/>
                      <a:round/>
                      <a:headEnd len="sm" w="sm" type="none"/>
                      <a:tailEnd len="sm" w="sm" type="none"/>
                    </a:lnT>
                    <a:lnB cap="flat" cmpd="sng" w="76200">
                      <a:solidFill>
                        <a:schemeClr val="accent6">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s-CL" sz="2400"/>
                        <a:t>10</a:t>
                      </a:r>
                      <a:endParaRPr sz="2400"/>
                    </a:p>
                  </a:txBody>
                  <a:tcPr marT="91425" marB="91425" marR="91425" marL="91425">
                    <a:lnL cap="flat" cmpd="sng" w="76200">
                      <a:solidFill>
                        <a:schemeClr val="accent6">
                          <a:alpha val="0"/>
                        </a:schemeClr>
                      </a:solidFill>
                      <a:prstDash val="solid"/>
                      <a:round/>
                      <a:headEnd len="sm" w="sm" type="none"/>
                      <a:tailEnd len="sm" w="sm" type="none"/>
                    </a:lnL>
                    <a:lnR cap="flat" cmpd="sng" w="76200">
                      <a:solidFill>
                        <a:schemeClr val="accent6"/>
                      </a:solidFill>
                      <a:prstDash val="solid"/>
                      <a:round/>
                      <a:headEnd len="sm" w="sm" type="none"/>
                      <a:tailEnd len="sm" w="sm" type="none"/>
                    </a:lnR>
                    <a:lnT cap="flat" cmpd="sng" w="76200">
                      <a:solidFill>
                        <a:schemeClr val="accent6">
                          <a:alpha val="0"/>
                        </a:schemeClr>
                      </a:solidFill>
                      <a:prstDash val="solid"/>
                      <a:round/>
                      <a:headEnd len="sm" w="sm" type="none"/>
                      <a:tailEnd len="sm" w="sm" type="none"/>
                    </a:lnT>
                    <a:lnB cap="flat" cmpd="sng" w="76200">
                      <a:solidFill>
                        <a:schemeClr val="accent6">
                          <a:alpha val="0"/>
                        </a:scheme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s-CL" sz="2400">
                          <a:solidFill>
                            <a:schemeClr val="dk1"/>
                          </a:solidFill>
                        </a:rPr>
                        <a:t>9</a:t>
                      </a:r>
                      <a:r>
                        <a:rPr lang="es-CL" sz="2400">
                          <a:solidFill>
                            <a:schemeClr val="dk1"/>
                          </a:solidFill>
                        </a:rPr>
                        <a:t>.  </a:t>
                      </a:r>
                      <a:r>
                        <a:rPr lang="es-CL" sz="2400">
                          <a:solidFill>
                            <a:schemeClr val="dk1"/>
                          </a:solidFill>
                        </a:rPr>
                        <a:t>Metodología</a:t>
                      </a:r>
                      <a:r>
                        <a:rPr lang="es-CL" sz="2400">
                          <a:solidFill>
                            <a:schemeClr val="dk1"/>
                          </a:solidFill>
                        </a:rPr>
                        <a:t> de trabajo…………</a:t>
                      </a:r>
                      <a:r>
                        <a:rPr lang="es-CL" sz="2400">
                          <a:solidFill>
                            <a:schemeClr val="dk1"/>
                          </a:solidFill>
                        </a:rPr>
                        <a:t>…</a:t>
                      </a:r>
                      <a:r>
                        <a:rPr lang="es-CL" sz="2400">
                          <a:solidFill>
                            <a:schemeClr val="dk1"/>
                          </a:solidFill>
                        </a:rPr>
                        <a:t>……………………………..…..</a:t>
                      </a:r>
                      <a:endParaRPr sz="2400">
                        <a:solidFill>
                          <a:schemeClr val="dk1"/>
                        </a:solidFill>
                      </a:endParaRPr>
                    </a:p>
                  </a:txBody>
                  <a:tcPr marT="91425" marB="91425" marR="91425" marL="91425">
                    <a:lnL cap="flat" cmpd="sng" w="76200">
                      <a:solidFill>
                        <a:schemeClr val="accent6"/>
                      </a:solidFill>
                      <a:prstDash val="solid"/>
                      <a:round/>
                      <a:headEnd len="sm" w="sm" type="none"/>
                      <a:tailEnd len="sm" w="sm" type="none"/>
                    </a:lnL>
                    <a:lnR cap="flat" cmpd="sng" w="76200">
                      <a:solidFill>
                        <a:schemeClr val="accent6">
                          <a:alpha val="0"/>
                        </a:schemeClr>
                      </a:solidFill>
                      <a:prstDash val="solid"/>
                      <a:round/>
                      <a:headEnd len="sm" w="sm" type="none"/>
                      <a:tailEnd len="sm" w="sm" type="none"/>
                    </a:lnR>
                    <a:lnT cap="flat" cmpd="sng" w="76200">
                      <a:solidFill>
                        <a:schemeClr val="accent6">
                          <a:alpha val="0"/>
                        </a:schemeClr>
                      </a:solidFill>
                      <a:prstDash val="solid"/>
                      <a:round/>
                      <a:headEnd len="sm" w="sm" type="none"/>
                      <a:tailEnd len="sm" w="sm" type="none"/>
                    </a:lnT>
                    <a:lnB cap="flat" cmpd="sng" w="76200">
                      <a:solidFill>
                        <a:schemeClr val="accent6">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s-CL" sz="2400"/>
                        <a:t>11</a:t>
                      </a:r>
                      <a:endParaRPr sz="2400"/>
                    </a:p>
                  </a:txBody>
                  <a:tcPr marT="91425" marB="91425" marR="91425" marL="91425">
                    <a:lnL cap="flat" cmpd="sng" w="76200">
                      <a:solidFill>
                        <a:schemeClr val="accent6">
                          <a:alpha val="0"/>
                        </a:schemeClr>
                      </a:solidFill>
                      <a:prstDash val="solid"/>
                      <a:round/>
                      <a:headEnd len="sm" w="sm" type="none"/>
                      <a:tailEnd len="sm" w="sm" type="none"/>
                    </a:lnL>
                    <a:lnR cap="flat" cmpd="sng" w="76200">
                      <a:solidFill>
                        <a:schemeClr val="accent6"/>
                      </a:solidFill>
                      <a:prstDash val="solid"/>
                      <a:round/>
                      <a:headEnd len="sm" w="sm" type="none"/>
                      <a:tailEnd len="sm" w="sm" type="none"/>
                    </a:lnR>
                    <a:lnT cap="flat" cmpd="sng" w="76200">
                      <a:solidFill>
                        <a:schemeClr val="accent6">
                          <a:alpha val="0"/>
                        </a:schemeClr>
                      </a:solidFill>
                      <a:prstDash val="solid"/>
                      <a:round/>
                      <a:headEnd len="sm" w="sm" type="none"/>
                      <a:tailEnd len="sm" w="sm" type="none"/>
                    </a:lnT>
                    <a:lnB cap="flat" cmpd="sng" w="76200">
                      <a:solidFill>
                        <a:schemeClr val="accent6">
                          <a:alpha val="0"/>
                        </a:scheme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s-CL" sz="2400">
                          <a:solidFill>
                            <a:schemeClr val="dk1"/>
                          </a:solidFill>
                        </a:rPr>
                        <a:t>10</a:t>
                      </a:r>
                      <a:r>
                        <a:rPr lang="es-CL" sz="2400">
                          <a:solidFill>
                            <a:schemeClr val="dk1"/>
                          </a:solidFill>
                        </a:rPr>
                        <a:t>.  Cronograma…………………………………………………………..</a:t>
                      </a:r>
                      <a:endParaRPr sz="2400">
                        <a:solidFill>
                          <a:schemeClr val="dk1"/>
                        </a:solidFill>
                      </a:endParaRPr>
                    </a:p>
                  </a:txBody>
                  <a:tcPr marT="91425" marB="91425" marR="91425" marL="91425">
                    <a:lnL cap="flat" cmpd="sng" w="76200">
                      <a:solidFill>
                        <a:schemeClr val="accent6"/>
                      </a:solidFill>
                      <a:prstDash val="solid"/>
                      <a:round/>
                      <a:headEnd len="sm" w="sm" type="none"/>
                      <a:tailEnd len="sm" w="sm" type="none"/>
                    </a:lnL>
                    <a:lnR cap="flat" cmpd="sng" w="76200">
                      <a:solidFill>
                        <a:schemeClr val="accent6">
                          <a:alpha val="0"/>
                        </a:schemeClr>
                      </a:solidFill>
                      <a:prstDash val="solid"/>
                      <a:round/>
                      <a:headEnd len="sm" w="sm" type="none"/>
                      <a:tailEnd len="sm" w="sm" type="none"/>
                    </a:lnR>
                    <a:lnT cap="flat" cmpd="sng" w="76200">
                      <a:solidFill>
                        <a:schemeClr val="accent6">
                          <a:alpha val="0"/>
                        </a:schemeClr>
                      </a:solidFill>
                      <a:prstDash val="solid"/>
                      <a:round/>
                      <a:headEnd len="sm" w="sm" type="none"/>
                      <a:tailEnd len="sm" w="sm" type="none"/>
                    </a:lnT>
                    <a:lnB cap="flat" cmpd="sng" w="76200">
                      <a:solidFill>
                        <a:schemeClr val="accent6">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s-CL" sz="2400"/>
                        <a:t>12</a:t>
                      </a:r>
                      <a:endParaRPr sz="2400"/>
                    </a:p>
                  </a:txBody>
                  <a:tcPr marT="91425" marB="91425" marR="91425" marL="91425">
                    <a:lnL cap="flat" cmpd="sng" w="76200">
                      <a:solidFill>
                        <a:schemeClr val="accent6">
                          <a:alpha val="0"/>
                        </a:schemeClr>
                      </a:solidFill>
                      <a:prstDash val="solid"/>
                      <a:round/>
                      <a:headEnd len="sm" w="sm" type="none"/>
                      <a:tailEnd len="sm" w="sm" type="none"/>
                    </a:lnL>
                    <a:lnR cap="flat" cmpd="sng" w="76200">
                      <a:solidFill>
                        <a:schemeClr val="accent6"/>
                      </a:solidFill>
                      <a:prstDash val="solid"/>
                      <a:round/>
                      <a:headEnd len="sm" w="sm" type="none"/>
                      <a:tailEnd len="sm" w="sm" type="none"/>
                    </a:lnR>
                    <a:lnT cap="flat" cmpd="sng" w="76200">
                      <a:solidFill>
                        <a:schemeClr val="accent6">
                          <a:alpha val="0"/>
                        </a:schemeClr>
                      </a:solidFill>
                      <a:prstDash val="solid"/>
                      <a:round/>
                      <a:headEnd len="sm" w="sm" type="none"/>
                      <a:tailEnd len="sm" w="sm" type="none"/>
                    </a:lnT>
                    <a:lnB cap="flat" cmpd="sng" w="76200">
                      <a:solidFill>
                        <a:schemeClr val="accent6">
                          <a:alpha val="0"/>
                        </a:scheme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s-CL" sz="2400">
                          <a:solidFill>
                            <a:schemeClr val="dk1"/>
                          </a:solidFill>
                        </a:rPr>
                        <a:t>11</a:t>
                      </a:r>
                      <a:r>
                        <a:rPr lang="es-CL" sz="2400">
                          <a:solidFill>
                            <a:schemeClr val="dk1"/>
                          </a:solidFill>
                        </a:rPr>
                        <a:t>.  </a:t>
                      </a:r>
                      <a:r>
                        <a:rPr lang="es-CL" sz="2400">
                          <a:solidFill>
                            <a:schemeClr val="dk1"/>
                          </a:solidFill>
                        </a:rPr>
                        <a:t>Arquitectura</a:t>
                      </a:r>
                      <a:r>
                        <a:rPr lang="es-CL" sz="2400">
                          <a:solidFill>
                            <a:schemeClr val="dk1"/>
                          </a:solidFill>
                        </a:rPr>
                        <a:t>…………………………………………………………..</a:t>
                      </a:r>
                      <a:endParaRPr sz="2400">
                        <a:solidFill>
                          <a:schemeClr val="dk1"/>
                        </a:solidFill>
                      </a:endParaRPr>
                    </a:p>
                  </a:txBody>
                  <a:tcPr marT="91425" marB="91425" marR="91425" marL="91425">
                    <a:lnL cap="flat" cmpd="sng" w="76200">
                      <a:solidFill>
                        <a:schemeClr val="accent6"/>
                      </a:solidFill>
                      <a:prstDash val="solid"/>
                      <a:round/>
                      <a:headEnd len="sm" w="sm" type="none"/>
                      <a:tailEnd len="sm" w="sm" type="none"/>
                    </a:lnL>
                    <a:lnR cap="flat" cmpd="sng" w="76200">
                      <a:solidFill>
                        <a:schemeClr val="accent6">
                          <a:alpha val="0"/>
                        </a:schemeClr>
                      </a:solidFill>
                      <a:prstDash val="solid"/>
                      <a:round/>
                      <a:headEnd len="sm" w="sm" type="none"/>
                      <a:tailEnd len="sm" w="sm" type="none"/>
                    </a:lnR>
                    <a:lnT cap="flat" cmpd="sng" w="76200">
                      <a:solidFill>
                        <a:schemeClr val="accent6">
                          <a:alpha val="0"/>
                        </a:schemeClr>
                      </a:solidFill>
                      <a:prstDash val="solid"/>
                      <a:round/>
                      <a:headEnd len="sm" w="sm" type="none"/>
                      <a:tailEnd len="sm" w="sm" type="none"/>
                    </a:lnT>
                    <a:lnB cap="flat" cmpd="sng" w="76200">
                      <a:solidFill>
                        <a:schemeClr val="accent6">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s-CL" sz="2400"/>
                        <a:t>13</a:t>
                      </a:r>
                      <a:endParaRPr sz="2400"/>
                    </a:p>
                  </a:txBody>
                  <a:tcPr marT="91425" marB="91425" marR="91425" marL="91425">
                    <a:lnL cap="flat" cmpd="sng" w="76200">
                      <a:solidFill>
                        <a:schemeClr val="accent6">
                          <a:alpha val="0"/>
                        </a:schemeClr>
                      </a:solidFill>
                      <a:prstDash val="solid"/>
                      <a:round/>
                      <a:headEnd len="sm" w="sm" type="none"/>
                      <a:tailEnd len="sm" w="sm" type="none"/>
                    </a:lnL>
                    <a:lnR cap="flat" cmpd="sng" w="76200">
                      <a:solidFill>
                        <a:schemeClr val="accent6"/>
                      </a:solidFill>
                      <a:prstDash val="solid"/>
                      <a:round/>
                      <a:headEnd len="sm" w="sm" type="none"/>
                      <a:tailEnd len="sm" w="sm" type="none"/>
                    </a:lnR>
                    <a:lnT cap="flat" cmpd="sng" w="76200">
                      <a:solidFill>
                        <a:schemeClr val="accent6">
                          <a:alpha val="0"/>
                        </a:schemeClr>
                      </a:solidFill>
                      <a:prstDash val="solid"/>
                      <a:round/>
                      <a:headEnd len="sm" w="sm" type="none"/>
                      <a:tailEnd len="sm" w="sm" type="none"/>
                    </a:lnT>
                    <a:lnB cap="flat" cmpd="sng" w="76200">
                      <a:solidFill>
                        <a:schemeClr val="accent6">
                          <a:alpha val="0"/>
                        </a:scheme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s-CL" sz="2400">
                          <a:solidFill>
                            <a:schemeClr val="dk1"/>
                          </a:solidFill>
                        </a:rPr>
                        <a:t>1</a:t>
                      </a:r>
                      <a:r>
                        <a:rPr lang="es-CL" sz="2400">
                          <a:solidFill>
                            <a:schemeClr val="dk1"/>
                          </a:solidFill>
                        </a:rPr>
                        <a:t>2.  Modelo de datos……………………………………………………..</a:t>
                      </a:r>
                      <a:endParaRPr sz="2400">
                        <a:solidFill>
                          <a:schemeClr val="dk1"/>
                        </a:solidFill>
                      </a:endParaRPr>
                    </a:p>
                  </a:txBody>
                  <a:tcPr marT="91425" marB="91425" marR="91425" marL="91425">
                    <a:lnL cap="flat" cmpd="sng" w="76200">
                      <a:solidFill>
                        <a:schemeClr val="accent6"/>
                      </a:solidFill>
                      <a:prstDash val="solid"/>
                      <a:round/>
                      <a:headEnd len="sm" w="sm" type="none"/>
                      <a:tailEnd len="sm" w="sm" type="none"/>
                    </a:lnL>
                    <a:lnR cap="flat" cmpd="sng" w="76200">
                      <a:solidFill>
                        <a:schemeClr val="accent6">
                          <a:alpha val="0"/>
                        </a:schemeClr>
                      </a:solidFill>
                      <a:prstDash val="solid"/>
                      <a:round/>
                      <a:headEnd len="sm" w="sm" type="none"/>
                      <a:tailEnd len="sm" w="sm" type="none"/>
                    </a:lnR>
                    <a:lnT cap="flat" cmpd="sng" w="76200">
                      <a:solidFill>
                        <a:schemeClr val="accent6">
                          <a:alpha val="0"/>
                        </a:schemeClr>
                      </a:solidFill>
                      <a:prstDash val="solid"/>
                      <a:round/>
                      <a:headEnd len="sm" w="sm" type="none"/>
                      <a:tailEnd len="sm" w="sm" type="none"/>
                    </a:lnT>
                    <a:lnB cap="flat" cmpd="sng" w="76200">
                      <a:solidFill>
                        <a:schemeClr val="accent6">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s-CL" sz="2400"/>
                        <a:t>14</a:t>
                      </a:r>
                      <a:endParaRPr sz="2400"/>
                    </a:p>
                  </a:txBody>
                  <a:tcPr marT="91425" marB="91425" marR="91425" marL="91425">
                    <a:lnL cap="flat" cmpd="sng" w="76200">
                      <a:solidFill>
                        <a:schemeClr val="accent6">
                          <a:alpha val="0"/>
                        </a:schemeClr>
                      </a:solidFill>
                      <a:prstDash val="solid"/>
                      <a:round/>
                      <a:headEnd len="sm" w="sm" type="none"/>
                      <a:tailEnd len="sm" w="sm" type="none"/>
                    </a:lnL>
                    <a:lnR cap="flat" cmpd="sng" w="76200">
                      <a:solidFill>
                        <a:schemeClr val="accent6"/>
                      </a:solidFill>
                      <a:prstDash val="solid"/>
                      <a:round/>
                      <a:headEnd len="sm" w="sm" type="none"/>
                      <a:tailEnd len="sm" w="sm" type="none"/>
                    </a:lnR>
                    <a:lnT cap="flat" cmpd="sng" w="76200">
                      <a:solidFill>
                        <a:schemeClr val="accent6">
                          <a:alpha val="0"/>
                        </a:schemeClr>
                      </a:solidFill>
                      <a:prstDash val="solid"/>
                      <a:round/>
                      <a:headEnd len="sm" w="sm" type="none"/>
                      <a:tailEnd len="sm" w="sm" type="none"/>
                    </a:lnT>
                    <a:lnB cap="flat" cmpd="sng" w="76200">
                      <a:solidFill>
                        <a:schemeClr val="accent6">
                          <a:alpha val="0"/>
                        </a:scheme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s-CL" sz="2400">
                          <a:solidFill>
                            <a:schemeClr val="dk1"/>
                          </a:solidFill>
                        </a:rPr>
                        <a:t>13</a:t>
                      </a:r>
                      <a:r>
                        <a:rPr lang="es-CL" sz="2400">
                          <a:solidFill>
                            <a:schemeClr val="dk1"/>
                          </a:solidFill>
                        </a:rPr>
                        <a:t>.  </a:t>
                      </a:r>
                      <a:r>
                        <a:rPr lang="es-CL" sz="2400">
                          <a:solidFill>
                            <a:schemeClr val="dk1"/>
                          </a:solidFill>
                        </a:rPr>
                        <a:t>Tecnologías</a:t>
                      </a:r>
                      <a:r>
                        <a:rPr lang="es-CL" sz="2400">
                          <a:solidFill>
                            <a:schemeClr val="dk1"/>
                          </a:solidFill>
                        </a:rPr>
                        <a:t> utilizadas…..…………………………………………..</a:t>
                      </a:r>
                      <a:endParaRPr sz="2400">
                        <a:solidFill>
                          <a:schemeClr val="dk1"/>
                        </a:solidFill>
                      </a:endParaRPr>
                    </a:p>
                  </a:txBody>
                  <a:tcPr marT="91425" marB="91425" marR="91425" marL="91425">
                    <a:lnL cap="flat" cmpd="sng" w="76200">
                      <a:solidFill>
                        <a:schemeClr val="accent6"/>
                      </a:solidFill>
                      <a:prstDash val="solid"/>
                      <a:round/>
                      <a:headEnd len="sm" w="sm" type="none"/>
                      <a:tailEnd len="sm" w="sm" type="none"/>
                    </a:lnL>
                    <a:lnR cap="flat" cmpd="sng" w="76200">
                      <a:solidFill>
                        <a:schemeClr val="accent6">
                          <a:alpha val="0"/>
                        </a:schemeClr>
                      </a:solidFill>
                      <a:prstDash val="solid"/>
                      <a:round/>
                      <a:headEnd len="sm" w="sm" type="none"/>
                      <a:tailEnd len="sm" w="sm" type="none"/>
                    </a:lnR>
                    <a:lnT cap="flat" cmpd="sng" w="76200">
                      <a:solidFill>
                        <a:schemeClr val="accent6">
                          <a:alpha val="0"/>
                        </a:schemeClr>
                      </a:solidFill>
                      <a:prstDash val="solid"/>
                      <a:round/>
                      <a:headEnd len="sm" w="sm" type="none"/>
                      <a:tailEnd len="sm" w="sm" type="none"/>
                    </a:lnT>
                    <a:lnB cap="flat" cmpd="sng" w="76200">
                      <a:solidFill>
                        <a:schemeClr val="accent6">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s-CL" sz="2400"/>
                        <a:t>15</a:t>
                      </a:r>
                      <a:endParaRPr sz="2400"/>
                    </a:p>
                  </a:txBody>
                  <a:tcPr marT="91425" marB="91425" marR="91425" marL="91425">
                    <a:lnL cap="flat" cmpd="sng" w="76200">
                      <a:solidFill>
                        <a:schemeClr val="accent6">
                          <a:alpha val="0"/>
                        </a:schemeClr>
                      </a:solidFill>
                      <a:prstDash val="solid"/>
                      <a:round/>
                      <a:headEnd len="sm" w="sm" type="none"/>
                      <a:tailEnd len="sm" w="sm" type="none"/>
                    </a:lnL>
                    <a:lnR cap="flat" cmpd="sng" w="76200">
                      <a:solidFill>
                        <a:schemeClr val="accent6"/>
                      </a:solidFill>
                      <a:prstDash val="solid"/>
                      <a:round/>
                      <a:headEnd len="sm" w="sm" type="none"/>
                      <a:tailEnd len="sm" w="sm" type="none"/>
                    </a:lnR>
                    <a:lnT cap="flat" cmpd="sng" w="76200">
                      <a:solidFill>
                        <a:schemeClr val="accent6">
                          <a:alpha val="0"/>
                        </a:schemeClr>
                      </a:solidFill>
                      <a:prstDash val="solid"/>
                      <a:round/>
                      <a:headEnd len="sm" w="sm" type="none"/>
                      <a:tailEnd len="sm" w="sm" type="none"/>
                    </a:lnT>
                    <a:lnB cap="flat" cmpd="sng" w="76200">
                      <a:solidFill>
                        <a:schemeClr val="accent6">
                          <a:alpha val="0"/>
                        </a:scheme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s-CL" sz="2400">
                          <a:solidFill>
                            <a:schemeClr val="dk1"/>
                          </a:solidFill>
                        </a:rPr>
                        <a:t>14.  Demostración del proyecto…..……………………………………..</a:t>
                      </a:r>
                      <a:endParaRPr sz="2400">
                        <a:solidFill>
                          <a:schemeClr val="dk1"/>
                        </a:solidFill>
                      </a:endParaRPr>
                    </a:p>
                  </a:txBody>
                  <a:tcPr marT="91425" marB="91425" marR="91425" marL="91425">
                    <a:lnL cap="flat" cmpd="sng" w="76200">
                      <a:solidFill>
                        <a:schemeClr val="accent6"/>
                      </a:solidFill>
                      <a:prstDash val="solid"/>
                      <a:round/>
                      <a:headEnd len="sm" w="sm" type="none"/>
                      <a:tailEnd len="sm" w="sm" type="none"/>
                    </a:lnL>
                    <a:lnR cap="flat" cmpd="sng" w="76200">
                      <a:solidFill>
                        <a:schemeClr val="accent6">
                          <a:alpha val="0"/>
                        </a:schemeClr>
                      </a:solidFill>
                      <a:prstDash val="solid"/>
                      <a:round/>
                      <a:headEnd len="sm" w="sm" type="none"/>
                      <a:tailEnd len="sm" w="sm" type="none"/>
                    </a:lnR>
                    <a:lnT cap="flat" cmpd="sng" w="76200">
                      <a:solidFill>
                        <a:schemeClr val="accent6">
                          <a:alpha val="0"/>
                        </a:schemeClr>
                      </a:solidFill>
                      <a:prstDash val="solid"/>
                      <a:round/>
                      <a:headEnd len="sm" w="sm" type="none"/>
                      <a:tailEnd len="sm" w="sm" type="none"/>
                    </a:lnT>
                    <a:lnB cap="flat" cmpd="sng" w="76200">
                      <a:solidFill>
                        <a:schemeClr val="accent6">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s-CL" sz="2400"/>
                        <a:t>16</a:t>
                      </a:r>
                      <a:endParaRPr sz="2400"/>
                    </a:p>
                  </a:txBody>
                  <a:tcPr marT="91425" marB="91425" marR="91425" marL="91425">
                    <a:lnL cap="flat" cmpd="sng" w="76200">
                      <a:solidFill>
                        <a:schemeClr val="accent6">
                          <a:alpha val="0"/>
                        </a:schemeClr>
                      </a:solidFill>
                      <a:prstDash val="solid"/>
                      <a:round/>
                      <a:headEnd len="sm" w="sm" type="none"/>
                      <a:tailEnd len="sm" w="sm" type="none"/>
                    </a:lnL>
                    <a:lnR cap="flat" cmpd="sng" w="76200">
                      <a:solidFill>
                        <a:schemeClr val="accent6"/>
                      </a:solidFill>
                      <a:prstDash val="solid"/>
                      <a:round/>
                      <a:headEnd len="sm" w="sm" type="none"/>
                      <a:tailEnd len="sm" w="sm" type="none"/>
                    </a:lnR>
                    <a:lnT cap="flat" cmpd="sng" w="76200">
                      <a:solidFill>
                        <a:schemeClr val="accent6">
                          <a:alpha val="0"/>
                        </a:schemeClr>
                      </a:solidFill>
                      <a:prstDash val="solid"/>
                      <a:round/>
                      <a:headEnd len="sm" w="sm" type="none"/>
                      <a:tailEnd len="sm" w="sm" type="none"/>
                    </a:lnT>
                    <a:lnB cap="flat" cmpd="sng" w="76200">
                      <a:solidFill>
                        <a:schemeClr val="accent6">
                          <a:alpha val="0"/>
                        </a:scheme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s-CL" sz="2400">
                          <a:solidFill>
                            <a:schemeClr val="dk1"/>
                          </a:solidFill>
                        </a:rPr>
                        <a:t>15.  Preguntas de la comisión…..…………………………………….</a:t>
                      </a:r>
                      <a:r>
                        <a:rPr lang="es-CL" sz="2400">
                          <a:solidFill>
                            <a:schemeClr val="dk1"/>
                          </a:solidFill>
                        </a:rPr>
                        <a:t>...</a:t>
                      </a:r>
                      <a:endParaRPr sz="2400">
                        <a:solidFill>
                          <a:schemeClr val="dk1"/>
                        </a:solidFill>
                      </a:endParaRPr>
                    </a:p>
                  </a:txBody>
                  <a:tcPr marT="91425" marB="91425" marR="91425" marL="91425">
                    <a:lnL cap="flat" cmpd="sng" w="76200">
                      <a:solidFill>
                        <a:schemeClr val="accent6"/>
                      </a:solidFill>
                      <a:prstDash val="solid"/>
                      <a:round/>
                      <a:headEnd len="sm" w="sm" type="none"/>
                      <a:tailEnd len="sm" w="sm" type="none"/>
                    </a:lnL>
                    <a:lnR cap="flat" cmpd="sng" w="76200">
                      <a:solidFill>
                        <a:schemeClr val="accent6">
                          <a:alpha val="0"/>
                        </a:schemeClr>
                      </a:solidFill>
                      <a:prstDash val="solid"/>
                      <a:round/>
                      <a:headEnd len="sm" w="sm" type="none"/>
                      <a:tailEnd len="sm" w="sm" type="none"/>
                    </a:lnR>
                    <a:lnT cap="flat" cmpd="sng" w="76200">
                      <a:solidFill>
                        <a:schemeClr val="accent6">
                          <a:alpha val="0"/>
                        </a:schemeClr>
                      </a:solidFill>
                      <a:prstDash val="solid"/>
                      <a:round/>
                      <a:headEnd len="sm" w="sm" type="none"/>
                      <a:tailEnd len="sm" w="sm" type="none"/>
                    </a:lnT>
                    <a:lnB cap="flat" cmpd="sng" w="76200">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s-CL" sz="2400"/>
                        <a:t>17</a:t>
                      </a:r>
                      <a:endParaRPr sz="2400"/>
                    </a:p>
                  </a:txBody>
                  <a:tcPr marT="91425" marB="91425" marR="91425" marL="91425">
                    <a:lnL cap="flat" cmpd="sng" w="76200">
                      <a:solidFill>
                        <a:schemeClr val="accent6">
                          <a:alpha val="0"/>
                        </a:schemeClr>
                      </a:solidFill>
                      <a:prstDash val="solid"/>
                      <a:round/>
                      <a:headEnd len="sm" w="sm" type="none"/>
                      <a:tailEnd len="sm" w="sm" type="none"/>
                    </a:lnL>
                    <a:lnR cap="flat" cmpd="sng" w="76200">
                      <a:solidFill>
                        <a:schemeClr val="accent6"/>
                      </a:solidFill>
                      <a:prstDash val="solid"/>
                      <a:round/>
                      <a:headEnd len="sm" w="sm" type="none"/>
                      <a:tailEnd len="sm" w="sm" type="none"/>
                    </a:lnR>
                    <a:lnT cap="flat" cmpd="sng" w="76200">
                      <a:solidFill>
                        <a:schemeClr val="accent6">
                          <a:alpha val="0"/>
                        </a:schemeClr>
                      </a:solidFill>
                      <a:prstDash val="solid"/>
                      <a:round/>
                      <a:headEnd len="sm" w="sm" type="none"/>
                      <a:tailEnd len="sm" w="sm" type="none"/>
                    </a:lnT>
                    <a:lnB cap="flat" cmpd="sng" w="76200">
                      <a:solidFill>
                        <a:schemeClr val="accent6"/>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
          <p:cNvSpPr txBox="1"/>
          <p:nvPr>
            <p:ph idx="1" type="body"/>
          </p:nvPr>
        </p:nvSpPr>
        <p:spPr>
          <a:xfrm>
            <a:off x="574665" y="1168186"/>
            <a:ext cx="4343400" cy="58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sz="3800"/>
              <a:t>Integrantes</a:t>
            </a:r>
            <a:endParaRPr sz="3800"/>
          </a:p>
        </p:txBody>
      </p:sp>
      <p:sp>
        <p:nvSpPr>
          <p:cNvPr id="220" name="Google Shape;220;p3"/>
          <p:cNvSpPr txBox="1"/>
          <p:nvPr>
            <p:ph idx="12" type="sldNum"/>
          </p:nvPr>
        </p:nvSpPr>
        <p:spPr>
          <a:xfrm>
            <a:off x="18813040" y="10443808"/>
            <a:ext cx="1206300" cy="400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s-CL"/>
              <a:t>‹#›</a:t>
            </a:fld>
            <a:endParaRPr/>
          </a:p>
        </p:txBody>
      </p:sp>
      <p:pic>
        <p:nvPicPr>
          <p:cNvPr id="221" name="Google Shape;221;p3"/>
          <p:cNvPicPr preferRelativeResize="0"/>
          <p:nvPr/>
        </p:nvPicPr>
        <p:blipFill>
          <a:blip r:embed="rId3">
            <a:alphaModFix/>
          </a:blip>
          <a:stretch>
            <a:fillRect/>
          </a:stretch>
        </p:blipFill>
        <p:spPr>
          <a:xfrm>
            <a:off x="18001125" y="0"/>
            <a:ext cx="2102975" cy="2102975"/>
          </a:xfrm>
          <a:prstGeom prst="rect">
            <a:avLst/>
          </a:prstGeom>
          <a:noFill/>
          <a:ln>
            <a:noFill/>
          </a:ln>
        </p:spPr>
      </p:pic>
      <p:grpSp>
        <p:nvGrpSpPr>
          <p:cNvPr id="222" name="Google Shape;222;p3"/>
          <p:cNvGrpSpPr/>
          <p:nvPr/>
        </p:nvGrpSpPr>
        <p:grpSpPr>
          <a:xfrm>
            <a:off x="2802375" y="3007126"/>
            <a:ext cx="5467521" cy="6385555"/>
            <a:chOff x="1118220" y="283732"/>
            <a:chExt cx="2090830" cy="3190225"/>
          </a:xfrm>
        </p:grpSpPr>
        <p:sp>
          <p:nvSpPr>
            <p:cNvPr id="223" name="Google Shape;223;p3"/>
            <p:cNvSpPr/>
            <p:nvPr/>
          </p:nvSpPr>
          <p:spPr>
            <a:xfrm>
              <a:off x="1178650" y="283732"/>
              <a:ext cx="2030400" cy="3190200"/>
            </a:xfrm>
            <a:prstGeom prst="rect">
              <a:avLst/>
            </a:prstGeom>
            <a:solidFill>
              <a:srgbClr val="1B786F"/>
            </a:solidFill>
            <a:ln>
              <a:noFill/>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224" name="Google Shape;224;p3"/>
            <p:cNvSpPr/>
            <p:nvPr/>
          </p:nvSpPr>
          <p:spPr>
            <a:xfrm>
              <a:off x="1118220" y="341752"/>
              <a:ext cx="2048100" cy="1696500"/>
            </a:xfrm>
            <a:prstGeom prst="rect">
              <a:avLst/>
            </a:prstGeom>
            <a:solidFill>
              <a:srgbClr val="FFFFFF"/>
            </a:solidFill>
            <a:ln cap="flat" cmpd="sng" w="19050">
              <a:solidFill>
                <a:srgbClr val="1D7E75"/>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225" name="Google Shape;225;p3"/>
            <p:cNvSpPr/>
            <p:nvPr/>
          </p:nvSpPr>
          <p:spPr>
            <a:xfrm>
              <a:off x="1233923" y="1225061"/>
              <a:ext cx="1815000" cy="608100"/>
            </a:xfrm>
            <a:prstGeom prst="rect">
              <a:avLst/>
            </a:prstGeom>
            <a:noFill/>
            <a:ln>
              <a:noFill/>
            </a:ln>
          </p:spPr>
          <p:txBody>
            <a:bodyPr anchorCtr="0" anchor="t" bIns="201000" lIns="201000" spcFirstLastPara="1" rIns="201000" wrap="square" tIns="201000">
              <a:noAutofit/>
            </a:bodyPr>
            <a:lstStyle/>
            <a:p>
              <a:pPr indent="0" lvl="0" marL="0" rtl="0" algn="l">
                <a:spcBef>
                  <a:spcPts val="0"/>
                </a:spcBef>
                <a:spcAft>
                  <a:spcPts val="0"/>
                </a:spcAft>
                <a:buNone/>
              </a:pPr>
              <a:r>
                <a:rPr lang="es-CL" sz="2600">
                  <a:solidFill>
                    <a:srgbClr val="1D7E75"/>
                  </a:solidFill>
                  <a:latin typeface="Roboto Medium"/>
                  <a:ea typeface="Roboto Medium"/>
                  <a:cs typeface="Roboto Medium"/>
                  <a:sym typeface="Roboto Medium"/>
                </a:rPr>
                <a:t>Jefe de proyecto y desarrollo Backend</a:t>
              </a:r>
              <a:endParaRPr sz="2600">
                <a:solidFill>
                  <a:srgbClr val="1D7E75"/>
                </a:solidFill>
                <a:latin typeface="Roboto Medium"/>
                <a:ea typeface="Roboto Medium"/>
                <a:cs typeface="Roboto Medium"/>
                <a:sym typeface="Roboto Medium"/>
              </a:endParaRPr>
            </a:p>
          </p:txBody>
        </p:sp>
        <p:sp>
          <p:nvSpPr>
            <p:cNvPr id="226" name="Google Shape;226;p3"/>
            <p:cNvSpPr/>
            <p:nvPr/>
          </p:nvSpPr>
          <p:spPr>
            <a:xfrm>
              <a:off x="1233850" y="470600"/>
              <a:ext cx="1815000" cy="675000"/>
            </a:xfrm>
            <a:prstGeom prst="rect">
              <a:avLst/>
            </a:prstGeom>
            <a:noFill/>
            <a:ln>
              <a:noFill/>
            </a:ln>
          </p:spPr>
          <p:txBody>
            <a:bodyPr anchorCtr="0" anchor="t" bIns="201000" lIns="201000" spcFirstLastPara="1" rIns="201000" wrap="square" tIns="201000">
              <a:noAutofit/>
            </a:bodyPr>
            <a:lstStyle/>
            <a:p>
              <a:pPr indent="0" lvl="0" marL="0" rtl="0" algn="l">
                <a:spcBef>
                  <a:spcPts val="0"/>
                </a:spcBef>
                <a:spcAft>
                  <a:spcPts val="0"/>
                </a:spcAft>
                <a:buClr>
                  <a:schemeClr val="dk1"/>
                </a:buClr>
                <a:buSzPts val="1100"/>
                <a:buFont typeface="Arial"/>
                <a:buNone/>
              </a:pPr>
              <a:r>
                <a:rPr b="1" lang="es-CL" sz="4700">
                  <a:solidFill>
                    <a:srgbClr val="1D7E75"/>
                  </a:solidFill>
                  <a:latin typeface="Roboto"/>
                  <a:ea typeface="Roboto"/>
                  <a:cs typeface="Roboto"/>
                  <a:sym typeface="Roboto"/>
                </a:rPr>
                <a:t>Nicolás Calfulaf</a:t>
              </a:r>
              <a:endParaRPr sz="4700">
                <a:solidFill>
                  <a:srgbClr val="1D7E75"/>
                </a:solidFill>
                <a:latin typeface="Roboto Thin"/>
                <a:ea typeface="Roboto Thin"/>
                <a:cs typeface="Roboto Thin"/>
                <a:sym typeface="Roboto Thin"/>
              </a:endParaRPr>
            </a:p>
          </p:txBody>
        </p:sp>
        <p:sp>
          <p:nvSpPr>
            <p:cNvPr id="227" name="Google Shape;227;p3"/>
            <p:cNvSpPr/>
            <p:nvPr/>
          </p:nvSpPr>
          <p:spPr>
            <a:xfrm rot="5400000">
              <a:off x="1938958" y="2054957"/>
              <a:ext cx="389100" cy="278100"/>
            </a:xfrm>
            <a:prstGeom prst="rightArrow">
              <a:avLst>
                <a:gd fmla="val 34239" name="adj1"/>
                <a:gd fmla="val 57035" name="adj2"/>
              </a:avLst>
            </a:prstGeom>
            <a:solidFill>
              <a:srgbClr val="FFFFFF"/>
            </a:solidFill>
            <a:ln>
              <a:noFill/>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228" name="Google Shape;228;p3"/>
            <p:cNvSpPr/>
            <p:nvPr/>
          </p:nvSpPr>
          <p:spPr>
            <a:xfrm>
              <a:off x="1118308" y="2388557"/>
              <a:ext cx="2030400" cy="1085400"/>
            </a:xfrm>
            <a:prstGeom prst="rect">
              <a:avLst/>
            </a:prstGeom>
            <a:noFill/>
            <a:ln>
              <a:noFill/>
            </a:ln>
          </p:spPr>
          <p:txBody>
            <a:bodyPr anchorCtr="0" anchor="t" bIns="201000" lIns="201000" spcFirstLastPara="1" rIns="201000" wrap="square" tIns="201000">
              <a:noAutofit/>
            </a:bodyPr>
            <a:lstStyle/>
            <a:p>
              <a:pPr indent="-609600" lvl="0" marL="1003300" rtl="0" algn="l">
                <a:lnSpc>
                  <a:spcPct val="115000"/>
                </a:lnSpc>
                <a:spcBef>
                  <a:spcPts val="0"/>
                </a:spcBef>
                <a:spcAft>
                  <a:spcPts val="0"/>
                </a:spcAft>
                <a:buClr>
                  <a:srgbClr val="FFFFFF"/>
                </a:buClr>
                <a:buSzPts val="1800"/>
                <a:buFont typeface="Roboto"/>
                <a:buChar char="●"/>
              </a:pPr>
              <a:r>
                <a:rPr lang="es-CL" sz="1800">
                  <a:solidFill>
                    <a:srgbClr val="FFFFFF"/>
                  </a:solidFill>
                  <a:latin typeface="Roboto"/>
                  <a:ea typeface="Roboto"/>
                  <a:cs typeface="Roboto"/>
                  <a:sym typeface="Roboto"/>
                </a:rPr>
                <a:t>Planificación y organización del equipo</a:t>
              </a:r>
              <a:endParaRPr sz="1800">
                <a:solidFill>
                  <a:srgbClr val="FFFFFF"/>
                </a:solidFill>
                <a:latin typeface="Roboto"/>
                <a:ea typeface="Roboto"/>
                <a:cs typeface="Roboto"/>
                <a:sym typeface="Roboto"/>
              </a:endParaRPr>
            </a:p>
            <a:p>
              <a:pPr indent="-609600" lvl="0" marL="1003300" rtl="0" algn="l">
                <a:lnSpc>
                  <a:spcPct val="115000"/>
                </a:lnSpc>
                <a:spcBef>
                  <a:spcPts val="0"/>
                </a:spcBef>
                <a:spcAft>
                  <a:spcPts val="0"/>
                </a:spcAft>
                <a:buClr>
                  <a:srgbClr val="FFFFFF"/>
                </a:buClr>
                <a:buSzPts val="1800"/>
                <a:buFont typeface="Roboto"/>
                <a:buChar char="●"/>
              </a:pPr>
              <a:r>
                <a:rPr lang="es-CL" sz="1800">
                  <a:solidFill>
                    <a:srgbClr val="FFFFFF"/>
                  </a:solidFill>
                  <a:latin typeface="Roboto"/>
                  <a:ea typeface="Roboto"/>
                  <a:cs typeface="Roboto"/>
                  <a:sym typeface="Roboto"/>
                </a:rPr>
                <a:t>Comunicación con el cliente</a:t>
              </a:r>
              <a:endParaRPr sz="1800">
                <a:solidFill>
                  <a:srgbClr val="FFFFFF"/>
                </a:solidFill>
                <a:latin typeface="Roboto"/>
                <a:ea typeface="Roboto"/>
                <a:cs typeface="Roboto"/>
                <a:sym typeface="Roboto"/>
              </a:endParaRPr>
            </a:p>
            <a:p>
              <a:pPr indent="-609600" lvl="0" marL="1003300" rtl="0" algn="l">
                <a:lnSpc>
                  <a:spcPct val="115000"/>
                </a:lnSpc>
                <a:spcBef>
                  <a:spcPts val="0"/>
                </a:spcBef>
                <a:spcAft>
                  <a:spcPts val="0"/>
                </a:spcAft>
                <a:buClr>
                  <a:srgbClr val="FFFFFF"/>
                </a:buClr>
                <a:buSzPts val="1800"/>
                <a:buFont typeface="Roboto"/>
                <a:buChar char="●"/>
              </a:pPr>
              <a:r>
                <a:rPr lang="es-CL" sz="1800">
                  <a:solidFill>
                    <a:srgbClr val="FFFFFF"/>
                  </a:solidFill>
                  <a:latin typeface="Roboto"/>
                  <a:ea typeface="Roboto"/>
                  <a:cs typeface="Roboto"/>
                  <a:sym typeface="Roboto"/>
                </a:rPr>
                <a:t>Modelado del sistema</a:t>
              </a:r>
              <a:endParaRPr sz="1800">
                <a:solidFill>
                  <a:srgbClr val="FFFFFF"/>
                </a:solidFill>
                <a:latin typeface="Roboto"/>
                <a:ea typeface="Roboto"/>
                <a:cs typeface="Roboto"/>
                <a:sym typeface="Roboto"/>
              </a:endParaRPr>
            </a:p>
            <a:p>
              <a:pPr indent="-609600" lvl="0" marL="1003300" rtl="0" algn="l">
                <a:lnSpc>
                  <a:spcPct val="115000"/>
                </a:lnSpc>
                <a:spcBef>
                  <a:spcPts val="0"/>
                </a:spcBef>
                <a:spcAft>
                  <a:spcPts val="0"/>
                </a:spcAft>
                <a:buClr>
                  <a:srgbClr val="FFFFFF"/>
                </a:buClr>
                <a:buSzPts val="1800"/>
                <a:buFont typeface="Roboto"/>
                <a:buChar char="●"/>
              </a:pPr>
              <a:r>
                <a:rPr lang="es-CL" sz="1800">
                  <a:solidFill>
                    <a:srgbClr val="FFFFFF"/>
                  </a:solidFill>
                  <a:latin typeface="Roboto"/>
                  <a:ea typeface="Roboto"/>
                  <a:cs typeface="Roboto"/>
                  <a:sym typeface="Roboto"/>
                </a:rPr>
                <a:t>Desarrollo de la </a:t>
              </a:r>
              <a:r>
                <a:rPr lang="es-CL" sz="1800">
                  <a:solidFill>
                    <a:srgbClr val="FFFFFF"/>
                  </a:solidFill>
                  <a:latin typeface="Roboto"/>
                  <a:ea typeface="Roboto"/>
                  <a:cs typeface="Roboto"/>
                  <a:sym typeface="Roboto"/>
                </a:rPr>
                <a:t>lógica</a:t>
              </a:r>
              <a:r>
                <a:rPr lang="es-CL" sz="1800">
                  <a:solidFill>
                    <a:srgbClr val="FFFFFF"/>
                  </a:solidFill>
                  <a:latin typeface="Roboto"/>
                  <a:ea typeface="Roboto"/>
                  <a:cs typeface="Roboto"/>
                  <a:sym typeface="Roboto"/>
                </a:rPr>
                <a:t> del sistema</a:t>
              </a:r>
              <a:endParaRPr sz="1800">
                <a:solidFill>
                  <a:srgbClr val="FFFFFF"/>
                </a:solidFill>
                <a:latin typeface="Roboto"/>
                <a:ea typeface="Roboto"/>
                <a:cs typeface="Roboto"/>
                <a:sym typeface="Roboto"/>
              </a:endParaRPr>
            </a:p>
          </p:txBody>
        </p:sp>
      </p:grpSp>
      <p:grpSp>
        <p:nvGrpSpPr>
          <p:cNvPr id="229" name="Google Shape;229;p3"/>
          <p:cNvGrpSpPr/>
          <p:nvPr/>
        </p:nvGrpSpPr>
        <p:grpSpPr>
          <a:xfrm>
            <a:off x="11008425" y="3007126"/>
            <a:ext cx="5467521" cy="6385555"/>
            <a:chOff x="1118220" y="283732"/>
            <a:chExt cx="2090830" cy="3190225"/>
          </a:xfrm>
        </p:grpSpPr>
        <p:sp>
          <p:nvSpPr>
            <p:cNvPr id="230" name="Google Shape;230;p3"/>
            <p:cNvSpPr/>
            <p:nvPr/>
          </p:nvSpPr>
          <p:spPr>
            <a:xfrm>
              <a:off x="1178650" y="283732"/>
              <a:ext cx="2030400" cy="3190200"/>
            </a:xfrm>
            <a:prstGeom prst="rect">
              <a:avLst/>
            </a:prstGeom>
            <a:solidFill>
              <a:srgbClr val="1B786F"/>
            </a:solidFill>
            <a:ln>
              <a:noFill/>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231" name="Google Shape;231;p3"/>
            <p:cNvSpPr/>
            <p:nvPr/>
          </p:nvSpPr>
          <p:spPr>
            <a:xfrm>
              <a:off x="1118220" y="341752"/>
              <a:ext cx="2048100" cy="1696500"/>
            </a:xfrm>
            <a:prstGeom prst="rect">
              <a:avLst/>
            </a:prstGeom>
            <a:solidFill>
              <a:srgbClr val="FFFFFF"/>
            </a:solidFill>
            <a:ln cap="flat" cmpd="sng" w="19050">
              <a:solidFill>
                <a:srgbClr val="1D7E75"/>
              </a:solidFill>
              <a:prstDash val="solid"/>
              <a:round/>
              <a:headEnd len="sm" w="sm" type="none"/>
              <a:tailEnd len="sm" w="sm" type="none"/>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232" name="Google Shape;232;p3"/>
            <p:cNvSpPr/>
            <p:nvPr/>
          </p:nvSpPr>
          <p:spPr>
            <a:xfrm>
              <a:off x="1233923" y="1225061"/>
              <a:ext cx="1815000" cy="608100"/>
            </a:xfrm>
            <a:prstGeom prst="rect">
              <a:avLst/>
            </a:prstGeom>
            <a:noFill/>
            <a:ln>
              <a:noFill/>
            </a:ln>
          </p:spPr>
          <p:txBody>
            <a:bodyPr anchorCtr="0" anchor="t" bIns="201000" lIns="201000" spcFirstLastPara="1" rIns="201000" wrap="square" tIns="201000">
              <a:noAutofit/>
            </a:bodyPr>
            <a:lstStyle/>
            <a:p>
              <a:pPr indent="0" lvl="0" marL="0" rtl="0" algn="l">
                <a:spcBef>
                  <a:spcPts val="0"/>
                </a:spcBef>
                <a:spcAft>
                  <a:spcPts val="0"/>
                </a:spcAft>
                <a:buNone/>
              </a:pPr>
              <a:r>
                <a:rPr lang="es-CL" sz="2600">
                  <a:solidFill>
                    <a:srgbClr val="1D7E75"/>
                  </a:solidFill>
                  <a:latin typeface="Roboto Medium"/>
                  <a:ea typeface="Roboto Medium"/>
                  <a:cs typeface="Roboto Medium"/>
                  <a:sym typeface="Roboto Medium"/>
                </a:rPr>
                <a:t>Diseño del sistema y desarrollo Frontend</a:t>
              </a:r>
              <a:endParaRPr sz="2600">
                <a:solidFill>
                  <a:srgbClr val="1D7E75"/>
                </a:solidFill>
                <a:latin typeface="Roboto Medium"/>
                <a:ea typeface="Roboto Medium"/>
                <a:cs typeface="Roboto Medium"/>
                <a:sym typeface="Roboto Medium"/>
              </a:endParaRPr>
            </a:p>
          </p:txBody>
        </p:sp>
        <p:sp>
          <p:nvSpPr>
            <p:cNvPr id="233" name="Google Shape;233;p3"/>
            <p:cNvSpPr/>
            <p:nvPr/>
          </p:nvSpPr>
          <p:spPr>
            <a:xfrm>
              <a:off x="1233850" y="470600"/>
              <a:ext cx="1815000" cy="675000"/>
            </a:xfrm>
            <a:prstGeom prst="rect">
              <a:avLst/>
            </a:prstGeom>
            <a:noFill/>
            <a:ln>
              <a:noFill/>
            </a:ln>
          </p:spPr>
          <p:txBody>
            <a:bodyPr anchorCtr="0" anchor="t" bIns="201000" lIns="201000" spcFirstLastPara="1" rIns="201000" wrap="square" tIns="201000">
              <a:noAutofit/>
            </a:bodyPr>
            <a:lstStyle/>
            <a:p>
              <a:pPr indent="0" lvl="0" marL="0" rtl="0" algn="l">
                <a:spcBef>
                  <a:spcPts val="0"/>
                </a:spcBef>
                <a:spcAft>
                  <a:spcPts val="0"/>
                </a:spcAft>
                <a:buNone/>
              </a:pPr>
              <a:r>
                <a:rPr b="1" lang="es-CL" sz="4700">
                  <a:solidFill>
                    <a:srgbClr val="1D7E75"/>
                  </a:solidFill>
                  <a:latin typeface="Roboto"/>
                  <a:ea typeface="Roboto"/>
                  <a:cs typeface="Roboto"/>
                  <a:sym typeface="Roboto"/>
                </a:rPr>
                <a:t>Luis Finol</a:t>
              </a:r>
              <a:endParaRPr sz="4700">
                <a:solidFill>
                  <a:srgbClr val="1D7E75"/>
                </a:solidFill>
                <a:latin typeface="Roboto Thin"/>
                <a:ea typeface="Roboto Thin"/>
                <a:cs typeface="Roboto Thin"/>
                <a:sym typeface="Roboto Thin"/>
              </a:endParaRPr>
            </a:p>
          </p:txBody>
        </p:sp>
        <p:sp>
          <p:nvSpPr>
            <p:cNvPr id="234" name="Google Shape;234;p3"/>
            <p:cNvSpPr/>
            <p:nvPr/>
          </p:nvSpPr>
          <p:spPr>
            <a:xfrm rot="5400000">
              <a:off x="1938958" y="2054957"/>
              <a:ext cx="389100" cy="278100"/>
            </a:xfrm>
            <a:prstGeom prst="rightArrow">
              <a:avLst>
                <a:gd fmla="val 34239" name="adj1"/>
                <a:gd fmla="val 57035" name="adj2"/>
              </a:avLst>
            </a:prstGeom>
            <a:solidFill>
              <a:srgbClr val="FFFFFF"/>
            </a:solidFill>
            <a:ln>
              <a:noFill/>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235" name="Google Shape;235;p3"/>
            <p:cNvSpPr/>
            <p:nvPr/>
          </p:nvSpPr>
          <p:spPr>
            <a:xfrm>
              <a:off x="1118308" y="2388557"/>
              <a:ext cx="2030400" cy="1085400"/>
            </a:xfrm>
            <a:prstGeom prst="rect">
              <a:avLst/>
            </a:prstGeom>
            <a:noFill/>
            <a:ln>
              <a:noFill/>
            </a:ln>
          </p:spPr>
          <p:txBody>
            <a:bodyPr anchorCtr="0" anchor="t" bIns="201000" lIns="201000" spcFirstLastPara="1" rIns="201000" wrap="square" tIns="201000">
              <a:noAutofit/>
            </a:bodyPr>
            <a:lstStyle/>
            <a:p>
              <a:pPr indent="-609600" lvl="0" marL="1003300" rtl="0" algn="l">
                <a:lnSpc>
                  <a:spcPct val="115000"/>
                </a:lnSpc>
                <a:spcBef>
                  <a:spcPts val="0"/>
                </a:spcBef>
                <a:spcAft>
                  <a:spcPts val="0"/>
                </a:spcAft>
                <a:buClr>
                  <a:srgbClr val="FFFFFF"/>
                </a:buClr>
                <a:buSzPts val="1800"/>
                <a:buFont typeface="Roboto"/>
                <a:buChar char="●"/>
              </a:pPr>
              <a:r>
                <a:rPr lang="es-CL" sz="1800">
                  <a:solidFill>
                    <a:srgbClr val="FFFFFF"/>
                  </a:solidFill>
                  <a:latin typeface="Roboto"/>
                  <a:ea typeface="Roboto"/>
                  <a:cs typeface="Roboto"/>
                  <a:sym typeface="Roboto"/>
                </a:rPr>
                <a:t>Diseño de prototipos gráficos</a:t>
              </a:r>
              <a:endParaRPr sz="1800">
                <a:solidFill>
                  <a:srgbClr val="FFFFFF"/>
                </a:solidFill>
                <a:latin typeface="Roboto"/>
                <a:ea typeface="Roboto"/>
                <a:cs typeface="Roboto"/>
                <a:sym typeface="Roboto"/>
              </a:endParaRPr>
            </a:p>
            <a:p>
              <a:pPr indent="-609600" lvl="0" marL="1003300" rtl="0" algn="l">
                <a:lnSpc>
                  <a:spcPct val="115000"/>
                </a:lnSpc>
                <a:spcBef>
                  <a:spcPts val="0"/>
                </a:spcBef>
                <a:spcAft>
                  <a:spcPts val="0"/>
                </a:spcAft>
                <a:buClr>
                  <a:srgbClr val="FFFFFF"/>
                </a:buClr>
                <a:buSzPts val="1800"/>
                <a:buFont typeface="Roboto"/>
                <a:buChar char="●"/>
              </a:pPr>
              <a:r>
                <a:rPr lang="es-CL" sz="1800">
                  <a:solidFill>
                    <a:srgbClr val="FFFFFF"/>
                  </a:solidFill>
                  <a:latin typeface="Roboto"/>
                  <a:ea typeface="Roboto"/>
                  <a:cs typeface="Roboto"/>
                  <a:sym typeface="Roboto"/>
                </a:rPr>
                <a:t>Desarrollo del Frontend de acuerdo a los requerimientos.</a:t>
              </a:r>
              <a:endParaRPr sz="1800">
                <a:solidFill>
                  <a:srgbClr val="FFFFFF"/>
                </a:solidFill>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31901773a38_0_10"/>
          <p:cNvSpPr txBox="1"/>
          <p:nvPr>
            <p:ph idx="1" type="body"/>
          </p:nvPr>
        </p:nvSpPr>
        <p:spPr>
          <a:xfrm>
            <a:off x="574665" y="1168186"/>
            <a:ext cx="4343400" cy="58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sz="3800"/>
              <a:t>Contexto</a:t>
            </a:r>
            <a:endParaRPr sz="3800"/>
          </a:p>
        </p:txBody>
      </p:sp>
      <p:sp>
        <p:nvSpPr>
          <p:cNvPr id="241" name="Google Shape;241;g31901773a38_0_10"/>
          <p:cNvSpPr txBox="1"/>
          <p:nvPr>
            <p:ph idx="12" type="sldNum"/>
          </p:nvPr>
        </p:nvSpPr>
        <p:spPr>
          <a:xfrm>
            <a:off x="18813040" y="10443808"/>
            <a:ext cx="1206300" cy="400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s-CL"/>
              <a:t>‹#›</a:t>
            </a:fld>
            <a:endParaRPr/>
          </a:p>
        </p:txBody>
      </p:sp>
      <p:pic>
        <p:nvPicPr>
          <p:cNvPr id="242" name="Google Shape;242;g31901773a38_0_10"/>
          <p:cNvPicPr preferRelativeResize="0"/>
          <p:nvPr/>
        </p:nvPicPr>
        <p:blipFill>
          <a:blip r:embed="rId3">
            <a:alphaModFix/>
          </a:blip>
          <a:stretch>
            <a:fillRect/>
          </a:stretch>
        </p:blipFill>
        <p:spPr>
          <a:xfrm>
            <a:off x="18001125" y="0"/>
            <a:ext cx="2102975" cy="2102975"/>
          </a:xfrm>
          <a:prstGeom prst="rect">
            <a:avLst/>
          </a:prstGeom>
          <a:noFill/>
          <a:ln>
            <a:noFill/>
          </a:ln>
        </p:spPr>
      </p:pic>
      <p:sp>
        <p:nvSpPr>
          <p:cNvPr id="243" name="Google Shape;243;g31901773a38_0_10"/>
          <p:cNvSpPr/>
          <p:nvPr/>
        </p:nvSpPr>
        <p:spPr>
          <a:xfrm flipH="1" rot="10800000">
            <a:off x="6752934" y="3099864"/>
            <a:ext cx="4275300" cy="6527100"/>
          </a:xfrm>
          <a:prstGeom prst="round2DiagRect">
            <a:avLst>
              <a:gd fmla="val 0" name="adj1"/>
              <a:gd fmla="val 17764" name="adj2"/>
            </a:avLst>
          </a:prstGeom>
          <a:solidFill>
            <a:srgbClr val="BAC52E"/>
          </a:solidFill>
          <a:ln>
            <a:noFill/>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grpSp>
        <p:nvGrpSpPr>
          <p:cNvPr id="244" name="Google Shape;244;g31901773a38_0_10"/>
          <p:cNvGrpSpPr/>
          <p:nvPr/>
        </p:nvGrpSpPr>
        <p:grpSpPr>
          <a:xfrm>
            <a:off x="2482786" y="3099843"/>
            <a:ext cx="4275398" cy="6527025"/>
            <a:chOff x="1126863" y="2013875"/>
            <a:chExt cx="1944600" cy="1569600"/>
          </a:xfrm>
        </p:grpSpPr>
        <p:sp>
          <p:nvSpPr>
            <p:cNvPr id="245" name="Google Shape;245;g31901773a38_0_10"/>
            <p:cNvSpPr/>
            <p:nvPr/>
          </p:nvSpPr>
          <p:spPr>
            <a:xfrm>
              <a:off x="1126863" y="2013875"/>
              <a:ext cx="1944600" cy="1569600"/>
            </a:xfrm>
            <a:prstGeom prst="round2DiagRect">
              <a:avLst>
                <a:gd fmla="val 0" name="adj1"/>
                <a:gd fmla="val 17764" name="adj2"/>
              </a:avLst>
            </a:prstGeom>
            <a:solidFill>
              <a:srgbClr val="FFC000"/>
            </a:solidFill>
            <a:ln>
              <a:noFill/>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246" name="Google Shape;246;g31901773a38_0_10"/>
            <p:cNvSpPr txBox="1"/>
            <p:nvPr/>
          </p:nvSpPr>
          <p:spPr>
            <a:xfrm>
              <a:off x="1500846" y="2681525"/>
              <a:ext cx="1196700" cy="240600"/>
            </a:xfrm>
            <a:prstGeom prst="rect">
              <a:avLst/>
            </a:prstGeom>
            <a:noFill/>
            <a:ln>
              <a:noFill/>
            </a:ln>
          </p:spPr>
          <p:txBody>
            <a:bodyPr anchorCtr="0" anchor="t" bIns="201000" lIns="201000" spcFirstLastPara="1" rIns="201000" wrap="square" tIns="201000">
              <a:noAutofit/>
            </a:bodyPr>
            <a:lstStyle/>
            <a:p>
              <a:pPr indent="0" lvl="0" marL="0" rtl="0" algn="l">
                <a:spcBef>
                  <a:spcPts val="0"/>
                </a:spcBef>
                <a:spcAft>
                  <a:spcPts val="0"/>
                </a:spcAft>
                <a:buNone/>
              </a:pPr>
              <a:r>
                <a:rPr b="1" lang="es-CL" sz="2400">
                  <a:solidFill>
                    <a:schemeClr val="dk1"/>
                  </a:solidFill>
                  <a:latin typeface="Roboto"/>
                  <a:ea typeface="Roboto"/>
                  <a:cs typeface="Roboto"/>
                  <a:sym typeface="Roboto"/>
                </a:rPr>
                <a:t>¿Quién es Detia Degesch?</a:t>
              </a:r>
              <a:endParaRPr sz="2400">
                <a:solidFill>
                  <a:schemeClr val="dk1"/>
                </a:solidFill>
                <a:latin typeface="Roboto"/>
                <a:ea typeface="Roboto"/>
                <a:cs typeface="Roboto"/>
                <a:sym typeface="Roboto"/>
              </a:endParaRPr>
            </a:p>
          </p:txBody>
        </p:sp>
        <p:sp>
          <p:nvSpPr>
            <p:cNvPr id="247" name="Google Shape;247;g31901773a38_0_10"/>
            <p:cNvSpPr txBox="1"/>
            <p:nvPr/>
          </p:nvSpPr>
          <p:spPr>
            <a:xfrm>
              <a:off x="1500811" y="3017844"/>
              <a:ext cx="1196700" cy="427200"/>
            </a:xfrm>
            <a:prstGeom prst="rect">
              <a:avLst/>
            </a:prstGeom>
            <a:noFill/>
            <a:ln>
              <a:noFill/>
            </a:ln>
          </p:spPr>
          <p:txBody>
            <a:bodyPr anchorCtr="0" anchor="t" bIns="201000" lIns="201000" spcFirstLastPara="1" rIns="201000" wrap="square" tIns="201000">
              <a:noAutofit/>
            </a:bodyPr>
            <a:lstStyle/>
            <a:p>
              <a:pPr indent="0" lvl="0" marL="0" rtl="0" algn="ctr">
                <a:lnSpc>
                  <a:spcPct val="115000"/>
                </a:lnSpc>
                <a:spcBef>
                  <a:spcPts val="0"/>
                </a:spcBef>
                <a:spcAft>
                  <a:spcPts val="3500"/>
                </a:spcAft>
                <a:buNone/>
              </a:pPr>
              <a:r>
                <a:rPr lang="es-CL" sz="1800">
                  <a:solidFill>
                    <a:schemeClr val="dk1"/>
                  </a:solidFill>
                  <a:latin typeface="Roboto"/>
                  <a:ea typeface="Roboto"/>
                  <a:cs typeface="Roboto"/>
                  <a:sym typeface="Roboto"/>
                </a:rPr>
                <a:t>Empresa alemana con una filial en Chile, </a:t>
              </a:r>
              <a:r>
                <a:rPr lang="es-CL" sz="1800">
                  <a:solidFill>
                    <a:schemeClr val="dk1"/>
                  </a:solidFill>
                  <a:latin typeface="Roboto"/>
                  <a:ea typeface="Roboto"/>
                  <a:cs typeface="Roboto"/>
                  <a:sym typeface="Roboto"/>
                </a:rPr>
                <a:t>específicamente</a:t>
              </a:r>
              <a:r>
                <a:rPr lang="es-CL" sz="1800">
                  <a:solidFill>
                    <a:schemeClr val="dk1"/>
                  </a:solidFill>
                  <a:latin typeface="Roboto"/>
                  <a:ea typeface="Roboto"/>
                  <a:cs typeface="Roboto"/>
                  <a:sym typeface="Roboto"/>
                </a:rPr>
                <a:t> en la comuna de Padre Hurtado.</a:t>
              </a:r>
              <a:endParaRPr sz="2400">
                <a:solidFill>
                  <a:schemeClr val="dk1"/>
                </a:solidFill>
                <a:latin typeface="Roboto"/>
                <a:ea typeface="Roboto"/>
                <a:cs typeface="Roboto"/>
                <a:sym typeface="Roboto"/>
              </a:endParaRPr>
            </a:p>
          </p:txBody>
        </p:sp>
      </p:grpSp>
      <p:grpSp>
        <p:nvGrpSpPr>
          <p:cNvPr id="248" name="Google Shape;248;g31901773a38_0_10"/>
          <p:cNvGrpSpPr/>
          <p:nvPr/>
        </p:nvGrpSpPr>
        <p:grpSpPr>
          <a:xfrm>
            <a:off x="11022885" y="3099898"/>
            <a:ext cx="6598438" cy="6527025"/>
            <a:chOff x="5015938" y="2013875"/>
            <a:chExt cx="3001200" cy="1569600"/>
          </a:xfrm>
        </p:grpSpPr>
        <p:sp>
          <p:nvSpPr>
            <p:cNvPr id="249" name="Google Shape;249;g31901773a38_0_10"/>
            <p:cNvSpPr/>
            <p:nvPr/>
          </p:nvSpPr>
          <p:spPr>
            <a:xfrm>
              <a:off x="5015938" y="2013875"/>
              <a:ext cx="3001200" cy="1569600"/>
            </a:xfrm>
            <a:prstGeom prst="round2DiagRect">
              <a:avLst>
                <a:gd fmla="val 0" name="adj1"/>
                <a:gd fmla="val 17764" name="adj2"/>
              </a:avLst>
            </a:prstGeom>
            <a:solidFill>
              <a:srgbClr val="0942A1"/>
            </a:solidFill>
            <a:ln>
              <a:noFill/>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sz="3100"/>
            </a:p>
            <a:p>
              <a:pPr indent="0" lvl="0" marL="0" rtl="0" algn="l">
                <a:spcBef>
                  <a:spcPts val="0"/>
                </a:spcBef>
                <a:spcAft>
                  <a:spcPts val="0"/>
                </a:spcAft>
                <a:buNone/>
              </a:pPr>
              <a:r>
                <a:t/>
              </a:r>
              <a:endParaRPr sz="3100"/>
            </a:p>
            <a:p>
              <a:pPr indent="0" lvl="0" marL="0" rtl="0" algn="l">
                <a:spcBef>
                  <a:spcPts val="0"/>
                </a:spcBef>
                <a:spcAft>
                  <a:spcPts val="0"/>
                </a:spcAft>
                <a:buNone/>
              </a:pPr>
              <a:r>
                <a:t/>
              </a:r>
              <a:endParaRPr sz="3100"/>
            </a:p>
            <a:p>
              <a:pPr indent="0" lvl="0" marL="0" rtl="0" algn="l">
                <a:spcBef>
                  <a:spcPts val="0"/>
                </a:spcBef>
                <a:spcAft>
                  <a:spcPts val="0"/>
                </a:spcAft>
                <a:buNone/>
              </a:pPr>
              <a:r>
                <a:t/>
              </a:r>
              <a:endParaRPr sz="3100"/>
            </a:p>
          </p:txBody>
        </p:sp>
        <p:sp>
          <p:nvSpPr>
            <p:cNvPr id="250" name="Google Shape;250;g31901773a38_0_10"/>
            <p:cNvSpPr txBox="1"/>
            <p:nvPr/>
          </p:nvSpPr>
          <p:spPr>
            <a:xfrm>
              <a:off x="5360230" y="3039500"/>
              <a:ext cx="2417100" cy="512400"/>
            </a:xfrm>
            <a:prstGeom prst="rect">
              <a:avLst/>
            </a:prstGeom>
            <a:noFill/>
            <a:ln>
              <a:noFill/>
            </a:ln>
          </p:spPr>
          <p:txBody>
            <a:bodyPr anchorCtr="0" anchor="t" bIns="201000" lIns="201000" spcFirstLastPara="1" rIns="201000" wrap="square" tIns="201000">
              <a:noAutofit/>
            </a:bodyPr>
            <a:lstStyle/>
            <a:p>
              <a:pPr indent="0" lvl="0" marL="0" rtl="0" algn="ctr">
                <a:lnSpc>
                  <a:spcPct val="115000"/>
                </a:lnSpc>
                <a:spcBef>
                  <a:spcPts val="0"/>
                </a:spcBef>
                <a:spcAft>
                  <a:spcPts val="3500"/>
                </a:spcAft>
                <a:buNone/>
              </a:pPr>
              <a:r>
                <a:rPr lang="es-CL" sz="1800">
                  <a:solidFill>
                    <a:srgbClr val="FFFFFF"/>
                  </a:solidFill>
                  <a:latin typeface="Roboto"/>
                  <a:ea typeface="Roboto"/>
                  <a:cs typeface="Roboto"/>
                  <a:sym typeface="Roboto"/>
                </a:rPr>
                <a:t>Actualmente, Detia Degesch enfrenta dificultades en el control de calidad debido al uso de procesos manuales y poco eficientes, lo que impacta en la trazabilidad y precisión de los datos recolectados.</a:t>
              </a:r>
              <a:endParaRPr sz="2400">
                <a:solidFill>
                  <a:srgbClr val="FFFFFF"/>
                </a:solidFill>
                <a:latin typeface="Roboto"/>
                <a:ea typeface="Roboto"/>
                <a:cs typeface="Roboto"/>
                <a:sym typeface="Roboto"/>
              </a:endParaRPr>
            </a:p>
          </p:txBody>
        </p:sp>
      </p:grpSp>
      <p:grpSp>
        <p:nvGrpSpPr>
          <p:cNvPr id="251" name="Google Shape;251;g31901773a38_0_10"/>
          <p:cNvGrpSpPr/>
          <p:nvPr/>
        </p:nvGrpSpPr>
        <p:grpSpPr>
          <a:xfrm>
            <a:off x="10736203" y="6254605"/>
            <a:ext cx="575101" cy="572481"/>
            <a:chOff x="4858109" y="2631368"/>
            <a:chExt cx="316442" cy="315000"/>
          </a:xfrm>
        </p:grpSpPr>
        <p:sp>
          <p:nvSpPr>
            <p:cNvPr id="252" name="Google Shape;252;g31901773a38_0_10"/>
            <p:cNvSpPr/>
            <p:nvPr/>
          </p:nvSpPr>
          <p:spPr>
            <a:xfrm>
              <a:off x="4859551" y="2631368"/>
              <a:ext cx="315000" cy="315000"/>
            </a:xfrm>
            <a:prstGeom prst="ellipse">
              <a:avLst/>
            </a:prstGeom>
            <a:solidFill>
              <a:srgbClr val="FFFFFF"/>
            </a:solidFill>
            <a:ln>
              <a:noFill/>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253" name="Google Shape;253;g31901773a38_0_10"/>
            <p:cNvSpPr/>
            <p:nvPr/>
          </p:nvSpPr>
          <p:spPr>
            <a:xfrm>
              <a:off x="4858109" y="2739300"/>
              <a:ext cx="239100" cy="99000"/>
            </a:xfrm>
            <a:prstGeom prst="rightArrow">
              <a:avLst>
                <a:gd fmla="val 32020" name="adj1"/>
                <a:gd fmla="val 66970" name="adj2"/>
              </a:avLst>
            </a:prstGeom>
            <a:solidFill>
              <a:srgbClr val="0D5CDF"/>
            </a:solidFill>
            <a:ln>
              <a:noFill/>
            </a:ln>
          </p:spPr>
          <p:txBody>
            <a:bodyPr anchorCtr="0" anchor="ctr" bIns="201000" lIns="201000" spcFirstLastPara="1" rIns="201000" wrap="square" tIns="201000">
              <a:noAutofit/>
            </a:bodyPr>
            <a:lstStyle/>
            <a:p>
              <a:pPr indent="0" lvl="0" marL="0" rtl="0" algn="l">
                <a:spcBef>
                  <a:spcPts val="0"/>
                </a:spcBef>
                <a:spcAft>
                  <a:spcPts val="0"/>
                </a:spcAft>
                <a:buNone/>
              </a:pPr>
              <a:br>
                <a:rPr lang="es-CL" sz="3100"/>
              </a:br>
              <a:endParaRPr sz="3100"/>
            </a:p>
          </p:txBody>
        </p:sp>
      </p:grpSp>
      <p:grpSp>
        <p:nvGrpSpPr>
          <p:cNvPr id="254" name="Google Shape;254;g31901773a38_0_10"/>
          <p:cNvGrpSpPr/>
          <p:nvPr/>
        </p:nvGrpSpPr>
        <p:grpSpPr>
          <a:xfrm>
            <a:off x="6476806" y="6103897"/>
            <a:ext cx="572430" cy="545100"/>
            <a:chOff x="3157188" y="909150"/>
            <a:chExt cx="470400" cy="470400"/>
          </a:xfrm>
        </p:grpSpPr>
        <p:sp>
          <p:nvSpPr>
            <p:cNvPr id="255" name="Google Shape;255;g31901773a38_0_10"/>
            <p:cNvSpPr/>
            <p:nvPr/>
          </p:nvSpPr>
          <p:spPr>
            <a:xfrm>
              <a:off x="3157188" y="909150"/>
              <a:ext cx="470400" cy="470400"/>
            </a:xfrm>
            <a:prstGeom prst="ellipse">
              <a:avLst/>
            </a:prstGeom>
            <a:solidFill>
              <a:srgbClr val="FFFFFF"/>
            </a:solidFill>
            <a:ln>
              <a:noFill/>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256" name="Google Shape;256;g31901773a38_0_10"/>
            <p:cNvSpPr/>
            <p:nvPr/>
          </p:nvSpPr>
          <p:spPr>
            <a:xfrm>
              <a:off x="3243138" y="995100"/>
              <a:ext cx="298500" cy="298500"/>
            </a:xfrm>
            <a:prstGeom prst="mathPlus">
              <a:avLst>
                <a:gd fmla="val 9900" name="adj1"/>
              </a:avLst>
            </a:prstGeom>
            <a:solidFill>
              <a:srgbClr val="307AF3"/>
            </a:solidFill>
            <a:ln>
              <a:noFill/>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grpSp>
      <p:sp>
        <p:nvSpPr>
          <p:cNvPr id="257" name="Google Shape;257;g31901773a38_0_10"/>
          <p:cNvSpPr txBox="1"/>
          <p:nvPr/>
        </p:nvSpPr>
        <p:spPr>
          <a:xfrm>
            <a:off x="7527925" y="7368800"/>
            <a:ext cx="2725200" cy="1558200"/>
          </a:xfrm>
          <a:prstGeom prst="rect">
            <a:avLst/>
          </a:prstGeom>
          <a:noFill/>
          <a:ln>
            <a:noFill/>
          </a:ln>
        </p:spPr>
        <p:txBody>
          <a:bodyPr anchorCtr="0" anchor="t" bIns="201000" lIns="201000" spcFirstLastPara="1" rIns="201000" wrap="square" tIns="201000">
            <a:noAutofit/>
          </a:bodyPr>
          <a:lstStyle/>
          <a:p>
            <a:pPr indent="0" lvl="0" marL="0" rtl="0" algn="ctr">
              <a:lnSpc>
                <a:spcPct val="115000"/>
              </a:lnSpc>
              <a:spcBef>
                <a:spcPts val="0"/>
              </a:spcBef>
              <a:spcAft>
                <a:spcPts val="3500"/>
              </a:spcAft>
              <a:buNone/>
            </a:pPr>
            <a:r>
              <a:rPr lang="es-CL" sz="1800">
                <a:solidFill>
                  <a:schemeClr val="dk1"/>
                </a:solidFill>
                <a:latin typeface="Roboto"/>
                <a:ea typeface="Roboto"/>
                <a:cs typeface="Roboto"/>
                <a:sym typeface="Roboto"/>
              </a:rPr>
              <a:t>Desarrollo y producción de productos para el control de plagas.</a:t>
            </a:r>
            <a:endParaRPr sz="2400">
              <a:solidFill>
                <a:schemeClr val="dk1"/>
              </a:solidFill>
              <a:latin typeface="Roboto"/>
              <a:ea typeface="Roboto"/>
              <a:cs typeface="Roboto"/>
              <a:sym typeface="Roboto"/>
            </a:endParaRPr>
          </a:p>
        </p:txBody>
      </p:sp>
      <p:sp>
        <p:nvSpPr>
          <p:cNvPr id="258" name="Google Shape;258;g31901773a38_0_10"/>
          <p:cNvSpPr txBox="1"/>
          <p:nvPr/>
        </p:nvSpPr>
        <p:spPr>
          <a:xfrm>
            <a:off x="7353400" y="6040600"/>
            <a:ext cx="3093300" cy="836100"/>
          </a:xfrm>
          <a:prstGeom prst="rect">
            <a:avLst/>
          </a:prstGeom>
          <a:noFill/>
          <a:ln>
            <a:noFill/>
          </a:ln>
        </p:spPr>
        <p:txBody>
          <a:bodyPr anchorCtr="0" anchor="t" bIns="201000" lIns="201000" spcFirstLastPara="1" rIns="201000" wrap="square" tIns="201000">
            <a:noAutofit/>
          </a:bodyPr>
          <a:lstStyle/>
          <a:p>
            <a:pPr indent="0" lvl="0" marL="0" rtl="0" algn="l">
              <a:spcBef>
                <a:spcPts val="0"/>
              </a:spcBef>
              <a:spcAft>
                <a:spcPts val="0"/>
              </a:spcAft>
              <a:buNone/>
            </a:pPr>
            <a:r>
              <a:rPr b="1" lang="es-CL" sz="2400">
                <a:solidFill>
                  <a:schemeClr val="dk1"/>
                </a:solidFill>
                <a:latin typeface="Roboto"/>
                <a:ea typeface="Roboto"/>
                <a:cs typeface="Roboto"/>
                <a:sym typeface="Roboto"/>
              </a:rPr>
              <a:t>¿A qué se dedican?</a:t>
            </a:r>
            <a:endParaRPr sz="2400">
              <a:solidFill>
                <a:schemeClr val="dk1"/>
              </a:solidFill>
              <a:latin typeface="Roboto"/>
              <a:ea typeface="Roboto"/>
              <a:cs typeface="Roboto"/>
              <a:sym typeface="Roboto"/>
            </a:endParaRPr>
          </a:p>
        </p:txBody>
      </p:sp>
      <p:sp>
        <p:nvSpPr>
          <p:cNvPr id="259" name="Google Shape;259;g31901773a38_0_10"/>
          <p:cNvSpPr txBox="1"/>
          <p:nvPr/>
        </p:nvSpPr>
        <p:spPr>
          <a:xfrm>
            <a:off x="12505600" y="6040588"/>
            <a:ext cx="3633000" cy="1000500"/>
          </a:xfrm>
          <a:prstGeom prst="rect">
            <a:avLst/>
          </a:prstGeom>
          <a:noFill/>
          <a:ln>
            <a:noFill/>
          </a:ln>
        </p:spPr>
        <p:txBody>
          <a:bodyPr anchorCtr="0" anchor="t" bIns="201000" lIns="201000" spcFirstLastPara="1" rIns="201000" wrap="square" tIns="201000">
            <a:noAutofit/>
          </a:bodyPr>
          <a:lstStyle/>
          <a:p>
            <a:pPr indent="0" lvl="0" marL="0" rtl="0" algn="l">
              <a:spcBef>
                <a:spcPts val="0"/>
              </a:spcBef>
              <a:spcAft>
                <a:spcPts val="0"/>
              </a:spcAft>
              <a:buNone/>
            </a:pPr>
            <a:r>
              <a:rPr b="1" lang="es-CL" sz="2400">
                <a:solidFill>
                  <a:schemeClr val="lt1"/>
                </a:solidFill>
                <a:latin typeface="Roboto"/>
                <a:ea typeface="Roboto"/>
                <a:cs typeface="Roboto"/>
                <a:sym typeface="Roboto"/>
              </a:rPr>
              <a:t>¿Cual es su problema?</a:t>
            </a:r>
            <a:endParaRPr sz="2400">
              <a:solidFill>
                <a:schemeClr val="lt1"/>
              </a:solidFill>
              <a:latin typeface="Roboto"/>
              <a:ea typeface="Roboto"/>
              <a:cs typeface="Roboto"/>
              <a:sym typeface="Roboto"/>
            </a:endParaRPr>
          </a:p>
        </p:txBody>
      </p:sp>
      <p:pic>
        <p:nvPicPr>
          <p:cNvPr id="260" name="Google Shape;260;g31901773a38_0_10"/>
          <p:cNvPicPr preferRelativeResize="0"/>
          <p:nvPr/>
        </p:nvPicPr>
        <p:blipFill>
          <a:blip r:embed="rId4">
            <a:alphaModFix/>
          </a:blip>
          <a:stretch>
            <a:fillRect/>
          </a:stretch>
        </p:blipFill>
        <p:spPr>
          <a:xfrm>
            <a:off x="3643975" y="3595500"/>
            <a:ext cx="1953000" cy="1953000"/>
          </a:xfrm>
          <a:prstGeom prst="rect">
            <a:avLst/>
          </a:prstGeom>
          <a:noFill/>
          <a:ln>
            <a:noFill/>
          </a:ln>
        </p:spPr>
      </p:pic>
      <p:pic>
        <p:nvPicPr>
          <p:cNvPr id="261" name="Google Shape;261;g31901773a38_0_10"/>
          <p:cNvPicPr preferRelativeResize="0"/>
          <p:nvPr/>
        </p:nvPicPr>
        <p:blipFill>
          <a:blip r:embed="rId5">
            <a:alphaModFix/>
          </a:blip>
          <a:stretch>
            <a:fillRect/>
          </a:stretch>
        </p:blipFill>
        <p:spPr>
          <a:xfrm>
            <a:off x="8027525" y="3595500"/>
            <a:ext cx="1953000" cy="1953000"/>
          </a:xfrm>
          <a:prstGeom prst="rect">
            <a:avLst/>
          </a:prstGeom>
          <a:noFill/>
          <a:ln>
            <a:noFill/>
          </a:ln>
        </p:spPr>
      </p:pic>
      <p:pic>
        <p:nvPicPr>
          <p:cNvPr id="262" name="Google Shape;262;g31901773a38_0_10"/>
          <p:cNvPicPr preferRelativeResize="0"/>
          <p:nvPr/>
        </p:nvPicPr>
        <p:blipFill>
          <a:blip r:embed="rId6">
            <a:alphaModFix/>
          </a:blip>
          <a:stretch>
            <a:fillRect/>
          </a:stretch>
        </p:blipFill>
        <p:spPr>
          <a:xfrm>
            <a:off x="13170602" y="3420500"/>
            <a:ext cx="2303000" cy="2303000"/>
          </a:xfrm>
          <a:prstGeom prst="rect">
            <a:avLst/>
          </a:prstGeom>
          <a:noFill/>
          <a:ln>
            <a:noFill/>
          </a:ln>
        </p:spPr>
      </p:pic>
      <p:grpSp>
        <p:nvGrpSpPr>
          <p:cNvPr id="263" name="Google Shape;263;g31901773a38_0_10"/>
          <p:cNvGrpSpPr/>
          <p:nvPr/>
        </p:nvGrpSpPr>
        <p:grpSpPr>
          <a:xfrm>
            <a:off x="17248753" y="6254605"/>
            <a:ext cx="575101" cy="572481"/>
            <a:chOff x="4858109" y="2631368"/>
            <a:chExt cx="316442" cy="315000"/>
          </a:xfrm>
        </p:grpSpPr>
        <p:sp>
          <p:nvSpPr>
            <p:cNvPr id="264" name="Google Shape;264;g31901773a38_0_10"/>
            <p:cNvSpPr/>
            <p:nvPr/>
          </p:nvSpPr>
          <p:spPr>
            <a:xfrm>
              <a:off x="4859551" y="2631368"/>
              <a:ext cx="315000" cy="315000"/>
            </a:xfrm>
            <a:prstGeom prst="ellipse">
              <a:avLst/>
            </a:prstGeom>
            <a:solidFill>
              <a:srgbClr val="FFFFFF"/>
            </a:solidFill>
            <a:ln>
              <a:noFill/>
            </a:ln>
          </p:spPr>
          <p:txBody>
            <a:bodyPr anchorCtr="0" anchor="ctr" bIns="201000" lIns="201000" spcFirstLastPara="1" rIns="201000" wrap="square" tIns="201000">
              <a:noAutofit/>
            </a:bodyPr>
            <a:lstStyle/>
            <a:p>
              <a:pPr indent="0" lvl="0" marL="0" rtl="0" algn="l">
                <a:spcBef>
                  <a:spcPts val="0"/>
                </a:spcBef>
                <a:spcAft>
                  <a:spcPts val="0"/>
                </a:spcAft>
                <a:buNone/>
              </a:pPr>
              <a:r>
                <a:t/>
              </a:r>
              <a:endParaRPr/>
            </a:p>
          </p:txBody>
        </p:sp>
        <p:sp>
          <p:nvSpPr>
            <p:cNvPr id="265" name="Google Shape;265;g31901773a38_0_10"/>
            <p:cNvSpPr/>
            <p:nvPr/>
          </p:nvSpPr>
          <p:spPr>
            <a:xfrm>
              <a:off x="4858109" y="2739300"/>
              <a:ext cx="239100" cy="99000"/>
            </a:xfrm>
            <a:prstGeom prst="rightArrow">
              <a:avLst>
                <a:gd fmla="val 32020" name="adj1"/>
                <a:gd fmla="val 66970" name="adj2"/>
              </a:avLst>
            </a:prstGeom>
            <a:solidFill>
              <a:srgbClr val="0D5CDF"/>
            </a:solidFill>
            <a:ln>
              <a:noFill/>
            </a:ln>
          </p:spPr>
          <p:txBody>
            <a:bodyPr anchorCtr="0" anchor="ctr" bIns="201000" lIns="201000" spcFirstLastPara="1" rIns="201000" wrap="square" tIns="201000">
              <a:noAutofit/>
            </a:bodyPr>
            <a:lstStyle/>
            <a:p>
              <a:pPr indent="0" lvl="0" marL="0" rtl="0" algn="l">
                <a:spcBef>
                  <a:spcPts val="0"/>
                </a:spcBef>
                <a:spcAft>
                  <a:spcPts val="0"/>
                </a:spcAft>
                <a:buNone/>
              </a:pPr>
              <a:br>
                <a:rPr lang="es-CL" sz="3100"/>
              </a:br>
              <a:endParaRPr sz="3100"/>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9"/>
          <p:cNvSpPr txBox="1"/>
          <p:nvPr>
            <p:ph idx="1" type="body"/>
          </p:nvPr>
        </p:nvSpPr>
        <p:spPr>
          <a:xfrm>
            <a:off x="590240" y="805086"/>
            <a:ext cx="4343400" cy="1169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sz="3800"/>
              <a:t>Descripción del proyecto</a:t>
            </a:r>
            <a:endParaRPr sz="3800"/>
          </a:p>
        </p:txBody>
      </p:sp>
      <p:sp>
        <p:nvSpPr>
          <p:cNvPr id="271" name="Google Shape;271;p9"/>
          <p:cNvSpPr txBox="1"/>
          <p:nvPr>
            <p:ph idx="12" type="sldNum"/>
          </p:nvPr>
        </p:nvSpPr>
        <p:spPr>
          <a:xfrm>
            <a:off x="18819890" y="10459383"/>
            <a:ext cx="1206300" cy="400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s-CL"/>
              <a:t>‹#›</a:t>
            </a:fld>
            <a:endParaRPr/>
          </a:p>
        </p:txBody>
      </p:sp>
      <p:pic>
        <p:nvPicPr>
          <p:cNvPr id="272" name="Google Shape;272;p9"/>
          <p:cNvPicPr preferRelativeResize="0"/>
          <p:nvPr/>
        </p:nvPicPr>
        <p:blipFill>
          <a:blip r:embed="rId3">
            <a:alphaModFix/>
          </a:blip>
          <a:stretch>
            <a:fillRect/>
          </a:stretch>
        </p:blipFill>
        <p:spPr>
          <a:xfrm>
            <a:off x="18001125" y="0"/>
            <a:ext cx="2102975" cy="2102975"/>
          </a:xfrm>
          <a:prstGeom prst="rect">
            <a:avLst/>
          </a:prstGeom>
          <a:noFill/>
          <a:ln>
            <a:noFill/>
          </a:ln>
        </p:spPr>
      </p:pic>
      <p:grpSp>
        <p:nvGrpSpPr>
          <p:cNvPr id="273" name="Google Shape;273;p9"/>
          <p:cNvGrpSpPr/>
          <p:nvPr/>
        </p:nvGrpSpPr>
        <p:grpSpPr>
          <a:xfrm>
            <a:off x="0" y="2352446"/>
            <a:ext cx="9455681" cy="7657362"/>
            <a:chOff x="0" y="1189989"/>
            <a:chExt cx="3546900" cy="3482836"/>
          </a:xfrm>
        </p:grpSpPr>
        <p:sp>
          <p:nvSpPr>
            <p:cNvPr id="274" name="Google Shape;274;p9"/>
            <p:cNvSpPr/>
            <p:nvPr/>
          </p:nvSpPr>
          <p:spPr>
            <a:xfrm>
              <a:off x="0" y="1189989"/>
              <a:ext cx="3546900" cy="669000"/>
            </a:xfrm>
            <a:prstGeom prst="homePlate">
              <a:avLst>
                <a:gd fmla="val 50000" name="adj"/>
              </a:avLst>
            </a:prstGeom>
            <a:solidFill>
              <a:srgbClr val="35A4C5"/>
            </a:solidFill>
            <a:ln>
              <a:noFill/>
            </a:ln>
          </p:spPr>
          <p:txBody>
            <a:bodyPr anchorCtr="0" anchor="ctr" bIns="201000" lIns="201000" spcFirstLastPara="1" rIns="201000" wrap="square" tIns="201000">
              <a:noAutofit/>
            </a:bodyPr>
            <a:lstStyle/>
            <a:p>
              <a:pPr indent="0" lvl="0" marL="0" rtl="0" algn="ctr">
                <a:spcBef>
                  <a:spcPts val="0"/>
                </a:spcBef>
                <a:spcAft>
                  <a:spcPts val="0"/>
                </a:spcAft>
                <a:buNone/>
              </a:pPr>
              <a:r>
                <a:rPr lang="es-CL" sz="3100">
                  <a:solidFill>
                    <a:srgbClr val="FFFFFF"/>
                  </a:solidFill>
                  <a:latin typeface="Roboto"/>
                  <a:ea typeface="Roboto"/>
                  <a:cs typeface="Roboto"/>
                  <a:sym typeface="Roboto"/>
                </a:rPr>
                <a:t>Descripción</a:t>
              </a:r>
              <a:endParaRPr sz="3100">
                <a:solidFill>
                  <a:srgbClr val="FFFFFF"/>
                </a:solidFill>
                <a:latin typeface="Roboto"/>
                <a:ea typeface="Roboto"/>
                <a:cs typeface="Roboto"/>
                <a:sym typeface="Roboto"/>
              </a:endParaRPr>
            </a:p>
          </p:txBody>
        </p:sp>
        <p:sp>
          <p:nvSpPr>
            <p:cNvPr id="275" name="Google Shape;275;p9"/>
            <p:cNvSpPr txBox="1"/>
            <p:nvPr/>
          </p:nvSpPr>
          <p:spPr>
            <a:xfrm>
              <a:off x="655361" y="2057125"/>
              <a:ext cx="2236200" cy="2615700"/>
            </a:xfrm>
            <a:prstGeom prst="rect">
              <a:avLst/>
            </a:prstGeom>
            <a:noFill/>
            <a:ln>
              <a:noFill/>
            </a:ln>
          </p:spPr>
          <p:txBody>
            <a:bodyPr anchorCtr="0" anchor="t" bIns="201000" lIns="201000" spcFirstLastPara="1" rIns="201000" wrap="square" tIns="201000">
              <a:noAutofit/>
            </a:bodyPr>
            <a:lstStyle/>
            <a:p>
              <a:pPr indent="0" lvl="0" marL="0" rtl="0" algn="l">
                <a:lnSpc>
                  <a:spcPct val="115000"/>
                </a:lnSpc>
                <a:spcBef>
                  <a:spcPts val="0"/>
                </a:spcBef>
                <a:spcAft>
                  <a:spcPts val="0"/>
                </a:spcAft>
                <a:buNone/>
              </a:pPr>
              <a:r>
                <a:rPr lang="es-CL" sz="2600">
                  <a:latin typeface="Roboto"/>
                  <a:ea typeface="Roboto"/>
                  <a:cs typeface="Roboto"/>
                  <a:sym typeface="Roboto"/>
                </a:rPr>
                <a:t>Implementación de un sistema de gestión de stock y control de calidad, que modernice las operaciones manuales de la fábrica. Este sistema estaría diseñado para el ingreso de datos tanto para el área de control de calidad como la de formulación.</a:t>
              </a:r>
              <a:endParaRPr sz="2600">
                <a:latin typeface="Roboto"/>
                <a:ea typeface="Roboto"/>
                <a:cs typeface="Roboto"/>
                <a:sym typeface="Roboto"/>
              </a:endParaRPr>
            </a:p>
          </p:txBody>
        </p:sp>
      </p:grpSp>
      <p:grpSp>
        <p:nvGrpSpPr>
          <p:cNvPr id="276" name="Google Shape;276;p9"/>
          <p:cNvGrpSpPr/>
          <p:nvPr/>
        </p:nvGrpSpPr>
        <p:grpSpPr>
          <a:xfrm>
            <a:off x="8707849" y="2352003"/>
            <a:ext cx="9549176" cy="7657834"/>
            <a:chOff x="2944204" y="1189775"/>
            <a:chExt cx="3305700" cy="3483050"/>
          </a:xfrm>
        </p:grpSpPr>
        <p:sp>
          <p:nvSpPr>
            <p:cNvPr id="277" name="Google Shape;277;p9"/>
            <p:cNvSpPr/>
            <p:nvPr/>
          </p:nvSpPr>
          <p:spPr>
            <a:xfrm>
              <a:off x="2944204" y="1189775"/>
              <a:ext cx="3305700" cy="669000"/>
            </a:xfrm>
            <a:prstGeom prst="chevron">
              <a:avLst>
                <a:gd fmla="val 50000" name="adj"/>
              </a:avLst>
            </a:prstGeom>
            <a:solidFill>
              <a:srgbClr val="1F497D"/>
            </a:solidFill>
            <a:ln>
              <a:noFill/>
            </a:ln>
          </p:spPr>
          <p:txBody>
            <a:bodyPr anchorCtr="0" anchor="ctr" bIns="201000" lIns="201000" spcFirstLastPara="1" rIns="201000" wrap="square" tIns="201000">
              <a:noAutofit/>
            </a:bodyPr>
            <a:lstStyle/>
            <a:p>
              <a:pPr indent="0" lvl="0" marL="0" rtl="0" algn="ctr">
                <a:spcBef>
                  <a:spcPts val="0"/>
                </a:spcBef>
                <a:spcAft>
                  <a:spcPts val="0"/>
                </a:spcAft>
                <a:buNone/>
              </a:pPr>
              <a:r>
                <a:rPr lang="es-CL" sz="3100">
                  <a:solidFill>
                    <a:srgbClr val="FFFFFF"/>
                  </a:solidFill>
                  <a:latin typeface="Roboto"/>
                  <a:ea typeface="Roboto"/>
                  <a:cs typeface="Roboto"/>
                  <a:sym typeface="Roboto"/>
                </a:rPr>
                <a:t>Justificación</a:t>
              </a:r>
              <a:endParaRPr sz="3100">
                <a:solidFill>
                  <a:srgbClr val="FFFFFF"/>
                </a:solidFill>
                <a:latin typeface="Roboto"/>
                <a:ea typeface="Roboto"/>
                <a:cs typeface="Roboto"/>
                <a:sym typeface="Roboto"/>
              </a:endParaRPr>
            </a:p>
          </p:txBody>
        </p:sp>
        <p:sp>
          <p:nvSpPr>
            <p:cNvPr id="278" name="Google Shape;278;p9"/>
            <p:cNvSpPr txBox="1"/>
            <p:nvPr/>
          </p:nvSpPr>
          <p:spPr>
            <a:xfrm>
              <a:off x="3478949" y="2057125"/>
              <a:ext cx="2236200" cy="2615700"/>
            </a:xfrm>
            <a:prstGeom prst="rect">
              <a:avLst/>
            </a:prstGeom>
            <a:noFill/>
            <a:ln>
              <a:noFill/>
            </a:ln>
          </p:spPr>
          <p:txBody>
            <a:bodyPr anchorCtr="0" anchor="t" bIns="201000" lIns="201000" spcFirstLastPara="1" rIns="201000" wrap="square" tIns="201000">
              <a:noAutofit/>
            </a:bodyPr>
            <a:lstStyle/>
            <a:p>
              <a:pPr indent="0" lvl="0" marL="0" rtl="0" algn="l">
                <a:lnSpc>
                  <a:spcPct val="115000"/>
                </a:lnSpc>
                <a:spcBef>
                  <a:spcPts val="0"/>
                </a:spcBef>
                <a:spcAft>
                  <a:spcPts val="0"/>
                </a:spcAft>
                <a:buNone/>
              </a:pPr>
              <a:r>
                <a:rPr lang="es-CL" sz="2600">
                  <a:latin typeface="Roboto"/>
                  <a:ea typeface="Roboto"/>
                  <a:cs typeface="Roboto"/>
                  <a:sym typeface="Roboto"/>
                </a:rPr>
                <a:t>Este proyecto permitirá optimizar las operaciones de ingreso de datos, reduciendo tiempos y aumentando la eficiencia. Esto se traducirá en una mejora significativa de los estándares de calidad y una mayor agilidad para responder a las demandas del mercado.</a:t>
              </a:r>
              <a:endParaRPr sz="2600">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316735f463e_0_4"/>
          <p:cNvSpPr txBox="1"/>
          <p:nvPr>
            <p:ph idx="1" type="body"/>
          </p:nvPr>
        </p:nvSpPr>
        <p:spPr>
          <a:xfrm>
            <a:off x="496790" y="811011"/>
            <a:ext cx="4343400" cy="1169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sz="3800"/>
              <a:t>Objetivo general y </a:t>
            </a:r>
            <a:r>
              <a:rPr lang="es-CL" sz="3800"/>
              <a:t>específicos</a:t>
            </a:r>
            <a:endParaRPr sz="3800"/>
          </a:p>
        </p:txBody>
      </p:sp>
      <p:sp>
        <p:nvSpPr>
          <p:cNvPr id="284" name="Google Shape;284;g316735f463e_0_4"/>
          <p:cNvSpPr txBox="1"/>
          <p:nvPr>
            <p:ph idx="12" type="sldNum"/>
          </p:nvPr>
        </p:nvSpPr>
        <p:spPr>
          <a:xfrm>
            <a:off x="18813040" y="10443808"/>
            <a:ext cx="1206300" cy="400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s-CL"/>
              <a:t>‹#›</a:t>
            </a:fld>
            <a:endParaRPr/>
          </a:p>
        </p:txBody>
      </p:sp>
      <p:pic>
        <p:nvPicPr>
          <p:cNvPr id="285" name="Google Shape;285;g316735f463e_0_4"/>
          <p:cNvPicPr preferRelativeResize="0"/>
          <p:nvPr/>
        </p:nvPicPr>
        <p:blipFill>
          <a:blip r:embed="rId3">
            <a:alphaModFix/>
          </a:blip>
          <a:stretch>
            <a:fillRect/>
          </a:stretch>
        </p:blipFill>
        <p:spPr>
          <a:xfrm>
            <a:off x="18001125" y="0"/>
            <a:ext cx="2102975" cy="2102975"/>
          </a:xfrm>
          <a:prstGeom prst="rect">
            <a:avLst/>
          </a:prstGeom>
          <a:noFill/>
          <a:ln>
            <a:noFill/>
          </a:ln>
        </p:spPr>
      </p:pic>
      <p:sp>
        <p:nvSpPr>
          <p:cNvPr id="286" name="Google Shape;286;g316735f463e_0_4"/>
          <p:cNvSpPr/>
          <p:nvPr/>
        </p:nvSpPr>
        <p:spPr>
          <a:xfrm>
            <a:off x="6807450" y="685425"/>
            <a:ext cx="8770200" cy="2211900"/>
          </a:xfrm>
          <a:prstGeom prst="roundRect">
            <a:avLst>
              <a:gd fmla="val 16667" name="adj"/>
            </a:avLst>
          </a:prstGeom>
          <a:solidFill>
            <a:srgbClr val="D6843D"/>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sz="2000">
              <a:latin typeface="Calibri"/>
              <a:ea typeface="Calibri"/>
              <a:cs typeface="Calibri"/>
              <a:sym typeface="Calibri"/>
            </a:endParaRPr>
          </a:p>
          <a:p>
            <a:pPr indent="0" lvl="0" marL="0" rtl="0" algn="ctr">
              <a:spcBef>
                <a:spcPts val="0"/>
              </a:spcBef>
              <a:spcAft>
                <a:spcPts val="0"/>
              </a:spcAft>
              <a:buNone/>
            </a:pPr>
            <a:r>
              <a:rPr lang="es-CL" sz="1900">
                <a:solidFill>
                  <a:schemeClr val="lt1"/>
                </a:solidFill>
                <a:latin typeface="Calibri"/>
                <a:ea typeface="Calibri"/>
                <a:cs typeface="Calibri"/>
                <a:sym typeface="Calibri"/>
              </a:rPr>
              <a:t>Desarrollar un sistema de control de calidad para el el área de formulación y laboratorio de Detia Degesch, que digitalice los procesos manuales actuales, permitiendo la monitorización de producción y facilitando el análisis de datos históricos.</a:t>
            </a:r>
            <a:endParaRPr sz="1900">
              <a:solidFill>
                <a:schemeClr val="lt1"/>
              </a:solidFill>
              <a:latin typeface="Calibri"/>
              <a:ea typeface="Calibri"/>
              <a:cs typeface="Calibri"/>
              <a:sym typeface="Calibri"/>
            </a:endParaRPr>
          </a:p>
        </p:txBody>
      </p:sp>
      <p:sp>
        <p:nvSpPr>
          <p:cNvPr id="287" name="Google Shape;287;g316735f463e_0_4"/>
          <p:cNvSpPr/>
          <p:nvPr/>
        </p:nvSpPr>
        <p:spPr>
          <a:xfrm>
            <a:off x="8778000" y="646325"/>
            <a:ext cx="4829100" cy="810300"/>
          </a:xfrm>
          <a:prstGeom prst="rect">
            <a:avLst/>
          </a:prstGeom>
          <a:noFill/>
          <a:ln>
            <a:noFill/>
          </a:ln>
        </p:spPr>
        <p:txBody>
          <a:bodyPr anchorCtr="0" anchor="t" bIns="201000" lIns="201000" spcFirstLastPara="1" rIns="201000" wrap="square" tIns="201000">
            <a:noAutofit/>
          </a:bodyPr>
          <a:lstStyle/>
          <a:p>
            <a:pPr indent="0" lvl="0" marL="0" rtl="0" algn="ctr">
              <a:spcBef>
                <a:spcPts val="0"/>
              </a:spcBef>
              <a:spcAft>
                <a:spcPts val="0"/>
              </a:spcAft>
              <a:buNone/>
            </a:pPr>
            <a:r>
              <a:rPr b="1" lang="es-CL" sz="3500">
                <a:solidFill>
                  <a:schemeClr val="lt1"/>
                </a:solidFill>
                <a:latin typeface="Roboto"/>
                <a:ea typeface="Roboto"/>
                <a:cs typeface="Roboto"/>
                <a:sym typeface="Roboto"/>
              </a:rPr>
              <a:t>Objetivo general</a:t>
            </a:r>
            <a:endParaRPr sz="3500">
              <a:solidFill>
                <a:schemeClr val="lt1"/>
              </a:solidFill>
              <a:latin typeface="Roboto Thin"/>
              <a:ea typeface="Roboto Thin"/>
              <a:cs typeface="Roboto Thin"/>
              <a:sym typeface="Roboto Thin"/>
            </a:endParaRPr>
          </a:p>
        </p:txBody>
      </p:sp>
      <p:sp>
        <p:nvSpPr>
          <p:cNvPr id="288" name="Google Shape;288;g316735f463e_0_4"/>
          <p:cNvSpPr/>
          <p:nvPr/>
        </p:nvSpPr>
        <p:spPr>
          <a:xfrm>
            <a:off x="4840196" y="5763525"/>
            <a:ext cx="4009200" cy="2103000"/>
          </a:xfrm>
          <a:prstGeom prst="roundRect">
            <a:avLst>
              <a:gd fmla="val 16667" name="adj"/>
            </a:avLst>
          </a:prstGeom>
          <a:solidFill>
            <a:srgbClr val="2C3E8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9" name="Google Shape;289;g316735f463e_0_4"/>
          <p:cNvSpPr/>
          <p:nvPr/>
        </p:nvSpPr>
        <p:spPr>
          <a:xfrm>
            <a:off x="5155500" y="6134025"/>
            <a:ext cx="3378600" cy="1732500"/>
          </a:xfrm>
          <a:prstGeom prst="rect">
            <a:avLst/>
          </a:prstGeom>
          <a:noFill/>
          <a:ln>
            <a:noFill/>
          </a:ln>
        </p:spPr>
        <p:txBody>
          <a:bodyPr anchorCtr="0" anchor="t" bIns="201000" lIns="201000" spcFirstLastPara="1" rIns="201000" wrap="square" tIns="201000">
            <a:noAutofit/>
          </a:bodyPr>
          <a:lstStyle/>
          <a:p>
            <a:pPr indent="0" lvl="0" marL="0" rtl="0" algn="ctr">
              <a:spcBef>
                <a:spcPts val="0"/>
              </a:spcBef>
              <a:spcAft>
                <a:spcPts val="0"/>
              </a:spcAft>
              <a:buNone/>
            </a:pPr>
            <a:r>
              <a:rPr b="1" lang="es-CL" sz="3400">
                <a:solidFill>
                  <a:schemeClr val="lt1"/>
                </a:solidFill>
                <a:latin typeface="Roboto"/>
                <a:ea typeface="Roboto"/>
                <a:cs typeface="Roboto"/>
                <a:sym typeface="Roboto"/>
              </a:rPr>
              <a:t>Objetivos </a:t>
            </a:r>
            <a:r>
              <a:rPr b="1" lang="es-CL" sz="3400">
                <a:solidFill>
                  <a:schemeClr val="lt1"/>
                </a:solidFill>
                <a:latin typeface="Roboto"/>
                <a:ea typeface="Roboto"/>
                <a:cs typeface="Roboto"/>
                <a:sym typeface="Roboto"/>
              </a:rPr>
              <a:t>específicos</a:t>
            </a:r>
            <a:endParaRPr sz="3400">
              <a:solidFill>
                <a:schemeClr val="lt1"/>
              </a:solidFill>
              <a:latin typeface="Roboto Thin"/>
              <a:ea typeface="Roboto Thin"/>
              <a:cs typeface="Roboto Thin"/>
              <a:sym typeface="Roboto Thin"/>
            </a:endParaRPr>
          </a:p>
        </p:txBody>
      </p:sp>
      <p:cxnSp>
        <p:nvCxnSpPr>
          <p:cNvPr id="290" name="Google Shape;290;g316735f463e_0_4"/>
          <p:cNvCxnSpPr/>
          <p:nvPr/>
        </p:nvCxnSpPr>
        <p:spPr>
          <a:xfrm>
            <a:off x="6807449" y="1456650"/>
            <a:ext cx="8770200" cy="0"/>
          </a:xfrm>
          <a:prstGeom prst="straightConnector1">
            <a:avLst/>
          </a:prstGeom>
          <a:noFill/>
          <a:ln cap="flat" cmpd="sng" w="38100">
            <a:solidFill>
              <a:schemeClr val="lt1"/>
            </a:solidFill>
            <a:prstDash val="solid"/>
            <a:round/>
            <a:headEnd len="med" w="med" type="none"/>
            <a:tailEnd len="med" w="med" type="none"/>
          </a:ln>
        </p:spPr>
      </p:cxnSp>
      <p:sp>
        <p:nvSpPr>
          <p:cNvPr id="291" name="Google Shape;291;g316735f463e_0_4"/>
          <p:cNvSpPr/>
          <p:nvPr/>
        </p:nvSpPr>
        <p:spPr>
          <a:xfrm>
            <a:off x="12649049" y="3629550"/>
            <a:ext cx="3442500" cy="1635600"/>
          </a:xfrm>
          <a:prstGeom prst="roundRect">
            <a:avLst>
              <a:gd fmla="val 16667" name="adj"/>
            </a:avLst>
          </a:prstGeom>
          <a:solidFill>
            <a:srgbClr val="2C3E8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L" sz="2000">
                <a:solidFill>
                  <a:schemeClr val="lt1"/>
                </a:solidFill>
                <a:latin typeface="Calibri"/>
                <a:ea typeface="Calibri"/>
                <a:cs typeface="Calibri"/>
                <a:sym typeface="Calibri"/>
              </a:rPr>
              <a:t>Analizar los requerimientos del laboratorio</a:t>
            </a:r>
            <a:endParaRPr sz="2000">
              <a:solidFill>
                <a:schemeClr val="lt1"/>
              </a:solidFill>
              <a:latin typeface="Calibri"/>
              <a:ea typeface="Calibri"/>
              <a:cs typeface="Calibri"/>
              <a:sym typeface="Calibri"/>
            </a:endParaRPr>
          </a:p>
        </p:txBody>
      </p:sp>
      <p:sp>
        <p:nvSpPr>
          <p:cNvPr id="292" name="Google Shape;292;g316735f463e_0_4"/>
          <p:cNvSpPr/>
          <p:nvPr/>
        </p:nvSpPr>
        <p:spPr>
          <a:xfrm>
            <a:off x="12649049" y="5997225"/>
            <a:ext cx="3442500" cy="1635600"/>
          </a:xfrm>
          <a:prstGeom prst="roundRect">
            <a:avLst>
              <a:gd fmla="val 16667" name="adj"/>
            </a:avLst>
          </a:prstGeom>
          <a:solidFill>
            <a:srgbClr val="2C3E8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L" sz="2000">
                <a:solidFill>
                  <a:schemeClr val="lt1"/>
                </a:solidFill>
                <a:latin typeface="Calibri"/>
                <a:ea typeface="Calibri"/>
                <a:cs typeface="Calibri"/>
                <a:sym typeface="Calibri"/>
              </a:rPr>
              <a:t>Desarrollar un sistema de gestión de lotes e inventario</a:t>
            </a:r>
            <a:endParaRPr sz="2000">
              <a:solidFill>
                <a:schemeClr val="lt1"/>
              </a:solidFill>
              <a:latin typeface="Calibri"/>
              <a:ea typeface="Calibri"/>
              <a:cs typeface="Calibri"/>
              <a:sym typeface="Calibri"/>
            </a:endParaRPr>
          </a:p>
        </p:txBody>
      </p:sp>
      <p:sp>
        <p:nvSpPr>
          <p:cNvPr id="293" name="Google Shape;293;g316735f463e_0_4"/>
          <p:cNvSpPr/>
          <p:nvPr/>
        </p:nvSpPr>
        <p:spPr>
          <a:xfrm>
            <a:off x="12649049" y="8364900"/>
            <a:ext cx="3442500" cy="1635600"/>
          </a:xfrm>
          <a:prstGeom prst="roundRect">
            <a:avLst>
              <a:gd fmla="val 16667" name="adj"/>
            </a:avLst>
          </a:prstGeom>
          <a:solidFill>
            <a:srgbClr val="2C3E8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L" sz="2000">
                <a:solidFill>
                  <a:schemeClr val="lt1"/>
                </a:solidFill>
                <a:latin typeface="Calibri"/>
                <a:ea typeface="Calibri"/>
                <a:cs typeface="Calibri"/>
                <a:sym typeface="Calibri"/>
              </a:rPr>
              <a:t>Implementar una interfaz de usuario intuitiva</a:t>
            </a:r>
            <a:endParaRPr sz="2000">
              <a:solidFill>
                <a:schemeClr val="lt1"/>
              </a:solidFill>
              <a:latin typeface="Calibri"/>
              <a:ea typeface="Calibri"/>
              <a:cs typeface="Calibri"/>
              <a:sym typeface="Calibri"/>
            </a:endParaRPr>
          </a:p>
        </p:txBody>
      </p:sp>
      <p:cxnSp>
        <p:nvCxnSpPr>
          <p:cNvPr id="294" name="Google Shape;294;g316735f463e_0_4"/>
          <p:cNvCxnSpPr>
            <a:stCxn id="288" idx="3"/>
            <a:endCxn id="291" idx="1"/>
          </p:cNvCxnSpPr>
          <p:nvPr/>
        </p:nvCxnSpPr>
        <p:spPr>
          <a:xfrm flipH="1" rot="10800000">
            <a:off x="8849396" y="4447425"/>
            <a:ext cx="3799800" cy="2367600"/>
          </a:xfrm>
          <a:prstGeom prst="bentConnector3">
            <a:avLst>
              <a:gd fmla="val 49998" name="adj1"/>
            </a:avLst>
          </a:prstGeom>
          <a:noFill/>
          <a:ln cap="flat" cmpd="sng" w="28575">
            <a:solidFill>
              <a:schemeClr val="dk1"/>
            </a:solidFill>
            <a:prstDash val="solid"/>
            <a:round/>
            <a:headEnd len="med" w="med" type="none"/>
            <a:tailEnd len="med" w="med" type="stealth"/>
          </a:ln>
        </p:spPr>
      </p:cxnSp>
      <p:cxnSp>
        <p:nvCxnSpPr>
          <p:cNvPr id="295" name="Google Shape;295;g316735f463e_0_4"/>
          <p:cNvCxnSpPr>
            <a:stCxn id="288" idx="3"/>
            <a:endCxn id="293" idx="1"/>
          </p:cNvCxnSpPr>
          <p:nvPr/>
        </p:nvCxnSpPr>
        <p:spPr>
          <a:xfrm>
            <a:off x="8849396" y="6815025"/>
            <a:ext cx="3799800" cy="2367600"/>
          </a:xfrm>
          <a:prstGeom prst="bentConnector3">
            <a:avLst>
              <a:gd fmla="val 49998" name="adj1"/>
            </a:avLst>
          </a:prstGeom>
          <a:noFill/>
          <a:ln cap="flat" cmpd="sng" w="28575">
            <a:solidFill>
              <a:schemeClr val="dk1"/>
            </a:solidFill>
            <a:prstDash val="solid"/>
            <a:round/>
            <a:headEnd len="med" w="med" type="none"/>
            <a:tailEnd len="med" w="med" type="stealth"/>
          </a:ln>
        </p:spPr>
      </p:cxnSp>
      <p:cxnSp>
        <p:nvCxnSpPr>
          <p:cNvPr id="296" name="Google Shape;296;g316735f463e_0_4"/>
          <p:cNvCxnSpPr>
            <a:stCxn id="288" idx="3"/>
            <a:endCxn id="292" idx="1"/>
          </p:cNvCxnSpPr>
          <p:nvPr/>
        </p:nvCxnSpPr>
        <p:spPr>
          <a:xfrm>
            <a:off x="8849396" y="6815025"/>
            <a:ext cx="3799800" cy="0"/>
          </a:xfrm>
          <a:prstGeom prst="straightConnector1">
            <a:avLst/>
          </a:prstGeom>
          <a:noFill/>
          <a:ln cap="flat" cmpd="sng" w="28575">
            <a:solidFill>
              <a:schemeClr val="dk1"/>
            </a:solidFill>
            <a:prstDash val="solid"/>
            <a:round/>
            <a:headEnd len="med" w="med" type="none"/>
            <a:tailEnd len="med" w="med" type="stealth"/>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31901773a38_0_30"/>
          <p:cNvSpPr txBox="1"/>
          <p:nvPr>
            <p:ph idx="1" type="body"/>
          </p:nvPr>
        </p:nvSpPr>
        <p:spPr>
          <a:xfrm>
            <a:off x="574665" y="1168186"/>
            <a:ext cx="4343400" cy="58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sz="3800"/>
              <a:t>Requerimientos</a:t>
            </a:r>
            <a:endParaRPr sz="3800"/>
          </a:p>
        </p:txBody>
      </p:sp>
      <p:sp>
        <p:nvSpPr>
          <p:cNvPr id="302" name="Google Shape;302;g31901773a38_0_30"/>
          <p:cNvSpPr txBox="1"/>
          <p:nvPr>
            <p:ph idx="12" type="sldNum"/>
          </p:nvPr>
        </p:nvSpPr>
        <p:spPr>
          <a:xfrm>
            <a:off x="18813040" y="10443808"/>
            <a:ext cx="1206300" cy="400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s-CL"/>
              <a:t>‹#›</a:t>
            </a:fld>
            <a:endParaRPr/>
          </a:p>
        </p:txBody>
      </p:sp>
      <p:pic>
        <p:nvPicPr>
          <p:cNvPr id="303" name="Google Shape;303;g31901773a38_0_30"/>
          <p:cNvPicPr preferRelativeResize="0"/>
          <p:nvPr/>
        </p:nvPicPr>
        <p:blipFill>
          <a:blip r:embed="rId3">
            <a:alphaModFix/>
          </a:blip>
          <a:stretch>
            <a:fillRect/>
          </a:stretch>
        </p:blipFill>
        <p:spPr>
          <a:xfrm>
            <a:off x="18001125" y="0"/>
            <a:ext cx="2102975" cy="2102975"/>
          </a:xfrm>
          <a:prstGeom prst="rect">
            <a:avLst/>
          </a:prstGeom>
          <a:noFill/>
          <a:ln>
            <a:noFill/>
          </a:ln>
        </p:spPr>
      </p:pic>
      <p:sp>
        <p:nvSpPr>
          <p:cNvPr id="304" name="Google Shape;304;g31901773a38_0_30"/>
          <p:cNvSpPr/>
          <p:nvPr/>
        </p:nvSpPr>
        <p:spPr>
          <a:xfrm>
            <a:off x="9093394" y="373728"/>
            <a:ext cx="3381600" cy="972900"/>
          </a:xfrm>
          <a:prstGeom prst="roundRect">
            <a:avLst>
              <a:gd fmla="val 50000" name="adj"/>
            </a:avLst>
          </a:prstGeom>
          <a:solidFill>
            <a:schemeClr val="accent6"/>
          </a:solidFill>
          <a:ln>
            <a:noFill/>
          </a:ln>
        </p:spPr>
        <p:txBody>
          <a:bodyPr anchorCtr="0" anchor="ctr" bIns="201000" lIns="201000" spcFirstLastPara="1" rIns="201000" wrap="square" tIns="201000">
            <a:noAutofit/>
          </a:bodyPr>
          <a:lstStyle/>
          <a:p>
            <a:pPr indent="0" lvl="0" marL="0" rtl="0" algn="ctr">
              <a:spcBef>
                <a:spcPts val="0"/>
              </a:spcBef>
              <a:spcAft>
                <a:spcPts val="0"/>
              </a:spcAft>
              <a:buNone/>
            </a:pPr>
            <a:r>
              <a:rPr lang="es-CL" sz="2200">
                <a:solidFill>
                  <a:schemeClr val="dk1"/>
                </a:solidFill>
                <a:latin typeface="Roboto"/>
                <a:ea typeface="Roboto"/>
                <a:cs typeface="Roboto"/>
                <a:sym typeface="Roboto"/>
              </a:rPr>
              <a:t>Requerimientos</a:t>
            </a:r>
            <a:endParaRPr sz="3100">
              <a:solidFill>
                <a:schemeClr val="dk1"/>
              </a:solidFill>
            </a:endParaRPr>
          </a:p>
        </p:txBody>
      </p:sp>
      <p:sp>
        <p:nvSpPr>
          <p:cNvPr id="305" name="Google Shape;305;g31901773a38_0_30"/>
          <p:cNvSpPr/>
          <p:nvPr/>
        </p:nvSpPr>
        <p:spPr>
          <a:xfrm>
            <a:off x="13573062" y="2351822"/>
            <a:ext cx="3381600" cy="972900"/>
          </a:xfrm>
          <a:prstGeom prst="roundRect">
            <a:avLst>
              <a:gd fmla="val 50000" name="adj"/>
            </a:avLst>
          </a:prstGeom>
          <a:solidFill>
            <a:schemeClr val="accent6"/>
          </a:solidFill>
          <a:ln>
            <a:noFill/>
          </a:ln>
        </p:spPr>
        <p:txBody>
          <a:bodyPr anchorCtr="0" anchor="ctr" bIns="201000" lIns="201000" spcFirstLastPara="1" rIns="201000" wrap="square" tIns="201000">
            <a:noAutofit/>
          </a:bodyPr>
          <a:lstStyle/>
          <a:p>
            <a:pPr indent="0" lvl="0" marL="0" rtl="0" algn="ctr">
              <a:spcBef>
                <a:spcPts val="0"/>
              </a:spcBef>
              <a:spcAft>
                <a:spcPts val="0"/>
              </a:spcAft>
              <a:buNone/>
            </a:pPr>
            <a:r>
              <a:rPr lang="es-CL" sz="2200">
                <a:solidFill>
                  <a:schemeClr val="dk1"/>
                </a:solidFill>
                <a:latin typeface="Roboto"/>
                <a:ea typeface="Roboto"/>
                <a:cs typeface="Roboto"/>
                <a:sym typeface="Roboto"/>
              </a:rPr>
              <a:t>No funcionales</a:t>
            </a:r>
            <a:endParaRPr sz="3100">
              <a:solidFill>
                <a:schemeClr val="dk1"/>
              </a:solidFill>
            </a:endParaRPr>
          </a:p>
        </p:txBody>
      </p:sp>
      <p:sp>
        <p:nvSpPr>
          <p:cNvPr id="306" name="Google Shape;306;g31901773a38_0_30"/>
          <p:cNvSpPr/>
          <p:nvPr/>
        </p:nvSpPr>
        <p:spPr>
          <a:xfrm>
            <a:off x="4219825" y="2351922"/>
            <a:ext cx="3381600" cy="972900"/>
          </a:xfrm>
          <a:prstGeom prst="roundRect">
            <a:avLst>
              <a:gd fmla="val 50000" name="adj"/>
            </a:avLst>
          </a:prstGeom>
          <a:solidFill>
            <a:schemeClr val="accent6"/>
          </a:solidFill>
          <a:ln>
            <a:noFill/>
          </a:ln>
        </p:spPr>
        <p:txBody>
          <a:bodyPr anchorCtr="0" anchor="ctr" bIns="201000" lIns="201000" spcFirstLastPara="1" rIns="201000" wrap="square" tIns="201000">
            <a:noAutofit/>
          </a:bodyPr>
          <a:lstStyle/>
          <a:p>
            <a:pPr indent="0" lvl="0" marL="0" rtl="0" algn="ctr">
              <a:spcBef>
                <a:spcPts val="0"/>
              </a:spcBef>
              <a:spcAft>
                <a:spcPts val="0"/>
              </a:spcAft>
              <a:buNone/>
            </a:pPr>
            <a:r>
              <a:rPr lang="es-CL" sz="2200">
                <a:solidFill>
                  <a:schemeClr val="dk1"/>
                </a:solidFill>
                <a:latin typeface="Roboto"/>
                <a:ea typeface="Roboto"/>
                <a:cs typeface="Roboto"/>
                <a:sym typeface="Roboto"/>
              </a:rPr>
              <a:t>Funcionales</a:t>
            </a:r>
            <a:endParaRPr sz="3100">
              <a:solidFill>
                <a:schemeClr val="dk1"/>
              </a:solidFill>
            </a:endParaRPr>
          </a:p>
        </p:txBody>
      </p:sp>
      <p:sp>
        <p:nvSpPr>
          <p:cNvPr id="307" name="Google Shape;307;g31901773a38_0_30"/>
          <p:cNvSpPr/>
          <p:nvPr/>
        </p:nvSpPr>
        <p:spPr>
          <a:xfrm>
            <a:off x="1654231" y="4329915"/>
            <a:ext cx="3381600" cy="972900"/>
          </a:xfrm>
          <a:prstGeom prst="roundRect">
            <a:avLst>
              <a:gd fmla="val 50000" name="adj"/>
            </a:avLst>
          </a:prstGeom>
          <a:solidFill>
            <a:schemeClr val="accent6"/>
          </a:solidFill>
          <a:ln>
            <a:noFill/>
          </a:ln>
        </p:spPr>
        <p:txBody>
          <a:bodyPr anchorCtr="0" anchor="ctr" bIns="201000" lIns="201000" spcFirstLastPara="1" rIns="201000" wrap="square" tIns="201000">
            <a:noAutofit/>
          </a:bodyPr>
          <a:lstStyle/>
          <a:p>
            <a:pPr indent="0" lvl="0" marL="0" rtl="0" algn="ctr">
              <a:spcBef>
                <a:spcPts val="0"/>
              </a:spcBef>
              <a:spcAft>
                <a:spcPts val="0"/>
              </a:spcAft>
              <a:buNone/>
            </a:pPr>
            <a:r>
              <a:rPr lang="es-CL" sz="2200">
                <a:solidFill>
                  <a:schemeClr val="dk1"/>
                </a:solidFill>
                <a:latin typeface="Roboto"/>
                <a:ea typeface="Roboto"/>
                <a:cs typeface="Roboto"/>
                <a:sym typeface="Roboto"/>
              </a:rPr>
              <a:t>Formulación</a:t>
            </a:r>
            <a:endParaRPr sz="3100">
              <a:solidFill>
                <a:schemeClr val="dk1"/>
              </a:solidFill>
            </a:endParaRPr>
          </a:p>
        </p:txBody>
      </p:sp>
      <p:sp>
        <p:nvSpPr>
          <p:cNvPr id="308" name="Google Shape;308;g31901773a38_0_30"/>
          <p:cNvSpPr/>
          <p:nvPr/>
        </p:nvSpPr>
        <p:spPr>
          <a:xfrm>
            <a:off x="6623418" y="4330115"/>
            <a:ext cx="3381600" cy="972900"/>
          </a:xfrm>
          <a:prstGeom prst="roundRect">
            <a:avLst>
              <a:gd fmla="val 50000" name="adj"/>
            </a:avLst>
          </a:prstGeom>
          <a:solidFill>
            <a:schemeClr val="accent6"/>
          </a:solidFill>
          <a:ln>
            <a:noFill/>
          </a:ln>
        </p:spPr>
        <p:txBody>
          <a:bodyPr anchorCtr="0" anchor="ctr" bIns="201000" lIns="201000" spcFirstLastPara="1" rIns="201000" wrap="square" tIns="201000">
            <a:noAutofit/>
          </a:bodyPr>
          <a:lstStyle/>
          <a:p>
            <a:pPr indent="0" lvl="0" marL="0" rtl="0" algn="ctr">
              <a:spcBef>
                <a:spcPts val="0"/>
              </a:spcBef>
              <a:spcAft>
                <a:spcPts val="0"/>
              </a:spcAft>
              <a:buNone/>
            </a:pPr>
            <a:r>
              <a:rPr lang="es-CL" sz="2200">
                <a:solidFill>
                  <a:schemeClr val="dk1"/>
                </a:solidFill>
                <a:latin typeface="Roboto"/>
                <a:ea typeface="Roboto"/>
                <a:cs typeface="Roboto"/>
                <a:sym typeface="Roboto"/>
              </a:rPr>
              <a:t>Control de calidad</a:t>
            </a:r>
            <a:endParaRPr sz="3100">
              <a:solidFill>
                <a:schemeClr val="dk1"/>
              </a:solidFill>
            </a:endParaRPr>
          </a:p>
        </p:txBody>
      </p:sp>
      <p:cxnSp>
        <p:nvCxnSpPr>
          <p:cNvPr id="309" name="Google Shape;309;g31901773a38_0_30"/>
          <p:cNvCxnSpPr>
            <a:stCxn id="304" idx="2"/>
            <a:endCxn id="305" idx="0"/>
          </p:cNvCxnSpPr>
          <p:nvPr/>
        </p:nvCxnSpPr>
        <p:spPr>
          <a:xfrm flipH="1" rot="-5400000">
            <a:off x="12521344" y="-390522"/>
            <a:ext cx="1005300" cy="44796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310" name="Google Shape;310;g31901773a38_0_30"/>
          <p:cNvCxnSpPr>
            <a:stCxn id="306" idx="0"/>
            <a:endCxn id="304" idx="2"/>
          </p:cNvCxnSpPr>
          <p:nvPr/>
        </p:nvCxnSpPr>
        <p:spPr>
          <a:xfrm rot="-5400000">
            <a:off x="7844725" y="-587478"/>
            <a:ext cx="1005300" cy="48735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311" name="Google Shape;311;g31901773a38_0_30"/>
          <p:cNvCxnSpPr>
            <a:stCxn id="306" idx="2"/>
            <a:endCxn id="308" idx="0"/>
          </p:cNvCxnSpPr>
          <p:nvPr/>
        </p:nvCxnSpPr>
        <p:spPr>
          <a:xfrm flipH="1" rot="-5400000">
            <a:off x="6609775" y="2625672"/>
            <a:ext cx="1005300" cy="24036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312" name="Google Shape;312;g31901773a38_0_30"/>
          <p:cNvCxnSpPr>
            <a:stCxn id="307" idx="0"/>
            <a:endCxn id="306" idx="2"/>
          </p:cNvCxnSpPr>
          <p:nvPr/>
        </p:nvCxnSpPr>
        <p:spPr>
          <a:xfrm rot="-5400000">
            <a:off x="4125331" y="2544615"/>
            <a:ext cx="1005000" cy="2565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313" name="Google Shape;313;g31901773a38_0_30"/>
          <p:cNvSpPr/>
          <p:nvPr/>
        </p:nvSpPr>
        <p:spPr>
          <a:xfrm>
            <a:off x="1858826" y="5901673"/>
            <a:ext cx="2972400" cy="783000"/>
          </a:xfrm>
          <a:prstGeom prst="roundRect">
            <a:avLst>
              <a:gd fmla="val 50000" name="adj"/>
            </a:avLst>
          </a:prstGeom>
          <a:solidFill>
            <a:srgbClr val="44A6B5"/>
          </a:solidFill>
          <a:ln>
            <a:noFill/>
          </a:ln>
        </p:spPr>
        <p:txBody>
          <a:bodyPr anchorCtr="0" anchor="ctr" bIns="201000" lIns="201000" spcFirstLastPara="1" rIns="201000" wrap="square" tIns="201000">
            <a:noAutofit/>
          </a:bodyPr>
          <a:lstStyle/>
          <a:p>
            <a:pPr indent="0" lvl="0" marL="0" rtl="0" algn="ctr">
              <a:spcBef>
                <a:spcPts val="0"/>
              </a:spcBef>
              <a:spcAft>
                <a:spcPts val="0"/>
              </a:spcAft>
              <a:buNone/>
            </a:pPr>
            <a:r>
              <a:rPr lang="es-CL" sz="2000">
                <a:solidFill>
                  <a:schemeClr val="dk1"/>
                </a:solidFill>
                <a:latin typeface="Roboto"/>
                <a:ea typeface="Roboto"/>
                <a:cs typeface="Roboto"/>
                <a:sym typeface="Roboto"/>
              </a:rPr>
              <a:t>Ingreso de mezclas</a:t>
            </a:r>
            <a:endParaRPr sz="2900">
              <a:solidFill>
                <a:schemeClr val="dk1"/>
              </a:solidFill>
            </a:endParaRPr>
          </a:p>
        </p:txBody>
      </p:sp>
      <p:cxnSp>
        <p:nvCxnSpPr>
          <p:cNvPr id="314" name="Google Shape;314;g31901773a38_0_30"/>
          <p:cNvCxnSpPr>
            <a:stCxn id="307" idx="2"/>
            <a:endCxn id="313" idx="0"/>
          </p:cNvCxnSpPr>
          <p:nvPr/>
        </p:nvCxnSpPr>
        <p:spPr>
          <a:xfrm>
            <a:off x="3345031" y="5302815"/>
            <a:ext cx="0" cy="598800"/>
          </a:xfrm>
          <a:prstGeom prst="straightConnector1">
            <a:avLst/>
          </a:prstGeom>
          <a:noFill/>
          <a:ln cap="flat" cmpd="sng" w="9525">
            <a:solidFill>
              <a:schemeClr val="dk2"/>
            </a:solidFill>
            <a:prstDash val="solid"/>
            <a:round/>
            <a:headEnd len="med" w="med" type="none"/>
            <a:tailEnd len="med" w="med" type="none"/>
          </a:ln>
        </p:spPr>
      </p:cxnSp>
      <p:sp>
        <p:nvSpPr>
          <p:cNvPr id="315" name="Google Shape;315;g31901773a38_0_30"/>
          <p:cNvSpPr/>
          <p:nvPr/>
        </p:nvSpPr>
        <p:spPr>
          <a:xfrm>
            <a:off x="1858826" y="7283523"/>
            <a:ext cx="2972400" cy="783000"/>
          </a:xfrm>
          <a:prstGeom prst="roundRect">
            <a:avLst>
              <a:gd fmla="val 50000" name="adj"/>
            </a:avLst>
          </a:prstGeom>
          <a:solidFill>
            <a:srgbClr val="44A6B5"/>
          </a:solidFill>
          <a:ln>
            <a:noFill/>
          </a:ln>
        </p:spPr>
        <p:txBody>
          <a:bodyPr anchorCtr="0" anchor="ctr" bIns="201000" lIns="201000" spcFirstLastPara="1" rIns="201000" wrap="square" tIns="201000">
            <a:noAutofit/>
          </a:bodyPr>
          <a:lstStyle/>
          <a:p>
            <a:pPr indent="0" lvl="0" marL="0" rtl="0" algn="ctr">
              <a:spcBef>
                <a:spcPts val="0"/>
              </a:spcBef>
              <a:spcAft>
                <a:spcPts val="0"/>
              </a:spcAft>
              <a:buNone/>
            </a:pPr>
            <a:r>
              <a:rPr lang="es-CL" sz="2000">
                <a:solidFill>
                  <a:schemeClr val="dk1"/>
                </a:solidFill>
                <a:latin typeface="Roboto"/>
                <a:ea typeface="Roboto"/>
                <a:cs typeface="Roboto"/>
                <a:sym typeface="Roboto"/>
              </a:rPr>
              <a:t>Ingreso de producto terminado</a:t>
            </a:r>
            <a:endParaRPr sz="2900">
              <a:solidFill>
                <a:schemeClr val="dk1"/>
              </a:solidFill>
            </a:endParaRPr>
          </a:p>
        </p:txBody>
      </p:sp>
      <p:cxnSp>
        <p:nvCxnSpPr>
          <p:cNvPr id="316" name="Google Shape;316;g31901773a38_0_30"/>
          <p:cNvCxnSpPr>
            <a:endCxn id="315" idx="0"/>
          </p:cNvCxnSpPr>
          <p:nvPr/>
        </p:nvCxnSpPr>
        <p:spPr>
          <a:xfrm>
            <a:off x="3345026" y="6684723"/>
            <a:ext cx="0" cy="598800"/>
          </a:xfrm>
          <a:prstGeom prst="straightConnector1">
            <a:avLst/>
          </a:prstGeom>
          <a:noFill/>
          <a:ln cap="flat" cmpd="sng" w="9525">
            <a:solidFill>
              <a:schemeClr val="dk2"/>
            </a:solidFill>
            <a:prstDash val="solid"/>
            <a:round/>
            <a:headEnd len="med" w="med" type="none"/>
            <a:tailEnd len="med" w="med" type="none"/>
          </a:ln>
        </p:spPr>
      </p:cxnSp>
      <p:sp>
        <p:nvSpPr>
          <p:cNvPr id="317" name="Google Shape;317;g31901773a38_0_30"/>
          <p:cNvSpPr/>
          <p:nvPr/>
        </p:nvSpPr>
        <p:spPr>
          <a:xfrm>
            <a:off x="1858826" y="8665423"/>
            <a:ext cx="2972400" cy="783000"/>
          </a:xfrm>
          <a:prstGeom prst="roundRect">
            <a:avLst>
              <a:gd fmla="val 50000" name="adj"/>
            </a:avLst>
          </a:prstGeom>
          <a:solidFill>
            <a:srgbClr val="44A6B5"/>
          </a:solidFill>
          <a:ln>
            <a:noFill/>
          </a:ln>
        </p:spPr>
        <p:txBody>
          <a:bodyPr anchorCtr="0" anchor="ctr" bIns="201000" lIns="201000" spcFirstLastPara="1" rIns="201000" wrap="square" tIns="201000">
            <a:noAutofit/>
          </a:bodyPr>
          <a:lstStyle/>
          <a:p>
            <a:pPr indent="0" lvl="0" marL="0" rtl="0" algn="ctr">
              <a:spcBef>
                <a:spcPts val="0"/>
              </a:spcBef>
              <a:spcAft>
                <a:spcPts val="0"/>
              </a:spcAft>
              <a:buNone/>
            </a:pPr>
            <a:r>
              <a:rPr lang="es-CL" sz="2000">
                <a:solidFill>
                  <a:schemeClr val="dk1"/>
                </a:solidFill>
                <a:latin typeface="Roboto"/>
                <a:ea typeface="Roboto"/>
                <a:cs typeface="Roboto"/>
                <a:sym typeface="Roboto"/>
              </a:rPr>
              <a:t>Generación</a:t>
            </a:r>
            <a:r>
              <a:rPr lang="es-CL" sz="2000">
                <a:solidFill>
                  <a:schemeClr val="dk1"/>
                </a:solidFill>
                <a:latin typeface="Roboto"/>
                <a:ea typeface="Roboto"/>
                <a:cs typeface="Roboto"/>
                <a:sym typeface="Roboto"/>
              </a:rPr>
              <a:t> informe de paletizado </a:t>
            </a:r>
            <a:endParaRPr sz="2900">
              <a:solidFill>
                <a:schemeClr val="dk1"/>
              </a:solidFill>
            </a:endParaRPr>
          </a:p>
        </p:txBody>
      </p:sp>
      <p:cxnSp>
        <p:nvCxnSpPr>
          <p:cNvPr id="318" name="Google Shape;318;g31901773a38_0_30"/>
          <p:cNvCxnSpPr>
            <a:endCxn id="317" idx="0"/>
          </p:cNvCxnSpPr>
          <p:nvPr/>
        </p:nvCxnSpPr>
        <p:spPr>
          <a:xfrm>
            <a:off x="3345026" y="8066623"/>
            <a:ext cx="0" cy="598800"/>
          </a:xfrm>
          <a:prstGeom prst="straightConnector1">
            <a:avLst/>
          </a:prstGeom>
          <a:noFill/>
          <a:ln cap="flat" cmpd="sng" w="9525">
            <a:solidFill>
              <a:schemeClr val="dk2"/>
            </a:solidFill>
            <a:prstDash val="solid"/>
            <a:round/>
            <a:headEnd len="med" w="med" type="none"/>
            <a:tailEnd len="med" w="med" type="none"/>
          </a:ln>
        </p:spPr>
      </p:cxnSp>
      <p:sp>
        <p:nvSpPr>
          <p:cNvPr id="319" name="Google Shape;319;g31901773a38_0_30"/>
          <p:cNvSpPr/>
          <p:nvPr/>
        </p:nvSpPr>
        <p:spPr>
          <a:xfrm>
            <a:off x="6861176" y="5901823"/>
            <a:ext cx="2972400" cy="783000"/>
          </a:xfrm>
          <a:prstGeom prst="roundRect">
            <a:avLst>
              <a:gd fmla="val 50000" name="adj"/>
            </a:avLst>
          </a:prstGeom>
          <a:solidFill>
            <a:srgbClr val="44A6B5"/>
          </a:solidFill>
          <a:ln>
            <a:noFill/>
          </a:ln>
        </p:spPr>
        <p:txBody>
          <a:bodyPr anchorCtr="0" anchor="ctr" bIns="201000" lIns="201000" spcFirstLastPara="1" rIns="201000" wrap="square" tIns="201000">
            <a:noAutofit/>
          </a:bodyPr>
          <a:lstStyle/>
          <a:p>
            <a:pPr indent="0" lvl="0" marL="0" rtl="0" algn="ctr">
              <a:spcBef>
                <a:spcPts val="0"/>
              </a:spcBef>
              <a:spcAft>
                <a:spcPts val="0"/>
              </a:spcAft>
              <a:buNone/>
            </a:pPr>
            <a:r>
              <a:rPr lang="es-CL" sz="2000">
                <a:solidFill>
                  <a:schemeClr val="dk1"/>
                </a:solidFill>
                <a:latin typeface="Roboto"/>
                <a:ea typeface="Roboto"/>
                <a:cs typeface="Roboto"/>
                <a:sym typeface="Roboto"/>
              </a:rPr>
              <a:t>Análisis de </a:t>
            </a:r>
            <a:r>
              <a:rPr lang="es-CL" sz="2000">
                <a:solidFill>
                  <a:schemeClr val="dk1"/>
                </a:solidFill>
                <a:latin typeface="Roboto"/>
                <a:ea typeface="Roboto"/>
                <a:cs typeface="Roboto"/>
                <a:sym typeface="Roboto"/>
              </a:rPr>
              <a:t>mezclas</a:t>
            </a:r>
            <a:endParaRPr sz="2900">
              <a:solidFill>
                <a:schemeClr val="dk1"/>
              </a:solidFill>
            </a:endParaRPr>
          </a:p>
        </p:txBody>
      </p:sp>
      <p:cxnSp>
        <p:nvCxnSpPr>
          <p:cNvPr id="320" name="Google Shape;320;g31901773a38_0_30"/>
          <p:cNvCxnSpPr>
            <a:endCxn id="319" idx="0"/>
          </p:cNvCxnSpPr>
          <p:nvPr/>
        </p:nvCxnSpPr>
        <p:spPr>
          <a:xfrm>
            <a:off x="8347376" y="5303023"/>
            <a:ext cx="0" cy="598800"/>
          </a:xfrm>
          <a:prstGeom prst="straightConnector1">
            <a:avLst/>
          </a:prstGeom>
          <a:noFill/>
          <a:ln cap="flat" cmpd="sng" w="9525">
            <a:solidFill>
              <a:schemeClr val="dk2"/>
            </a:solidFill>
            <a:prstDash val="solid"/>
            <a:round/>
            <a:headEnd len="med" w="med" type="none"/>
            <a:tailEnd len="med" w="med" type="none"/>
          </a:ln>
        </p:spPr>
      </p:cxnSp>
      <p:sp>
        <p:nvSpPr>
          <p:cNvPr id="321" name="Google Shape;321;g31901773a38_0_30"/>
          <p:cNvSpPr/>
          <p:nvPr/>
        </p:nvSpPr>
        <p:spPr>
          <a:xfrm>
            <a:off x="6861176" y="7283673"/>
            <a:ext cx="2972400" cy="783000"/>
          </a:xfrm>
          <a:prstGeom prst="roundRect">
            <a:avLst>
              <a:gd fmla="val 50000" name="adj"/>
            </a:avLst>
          </a:prstGeom>
          <a:solidFill>
            <a:srgbClr val="44A6B5"/>
          </a:solidFill>
          <a:ln>
            <a:noFill/>
          </a:ln>
        </p:spPr>
        <p:txBody>
          <a:bodyPr anchorCtr="0" anchor="ctr" bIns="201000" lIns="201000" spcFirstLastPara="1" rIns="201000" wrap="square" tIns="201000">
            <a:noAutofit/>
          </a:bodyPr>
          <a:lstStyle/>
          <a:p>
            <a:pPr indent="0" lvl="0" marL="0" rtl="0" algn="ctr">
              <a:spcBef>
                <a:spcPts val="0"/>
              </a:spcBef>
              <a:spcAft>
                <a:spcPts val="0"/>
              </a:spcAft>
              <a:buNone/>
            </a:pPr>
            <a:r>
              <a:rPr lang="es-CL" sz="2000">
                <a:solidFill>
                  <a:schemeClr val="dk1"/>
                </a:solidFill>
                <a:latin typeface="Roboto"/>
                <a:ea typeface="Roboto"/>
                <a:cs typeface="Roboto"/>
                <a:sym typeface="Roboto"/>
              </a:rPr>
              <a:t>Análisis</a:t>
            </a:r>
            <a:r>
              <a:rPr lang="es-CL" sz="2000">
                <a:solidFill>
                  <a:schemeClr val="dk1"/>
                </a:solidFill>
                <a:latin typeface="Roboto"/>
                <a:ea typeface="Roboto"/>
                <a:cs typeface="Roboto"/>
                <a:sym typeface="Roboto"/>
              </a:rPr>
              <a:t> de producto terminado</a:t>
            </a:r>
            <a:endParaRPr sz="2900">
              <a:solidFill>
                <a:schemeClr val="dk1"/>
              </a:solidFill>
            </a:endParaRPr>
          </a:p>
        </p:txBody>
      </p:sp>
      <p:cxnSp>
        <p:nvCxnSpPr>
          <p:cNvPr id="322" name="Google Shape;322;g31901773a38_0_30"/>
          <p:cNvCxnSpPr>
            <a:endCxn id="321" idx="0"/>
          </p:cNvCxnSpPr>
          <p:nvPr/>
        </p:nvCxnSpPr>
        <p:spPr>
          <a:xfrm>
            <a:off x="8347376" y="6684873"/>
            <a:ext cx="0" cy="598800"/>
          </a:xfrm>
          <a:prstGeom prst="straightConnector1">
            <a:avLst/>
          </a:prstGeom>
          <a:noFill/>
          <a:ln cap="flat" cmpd="sng" w="9525">
            <a:solidFill>
              <a:schemeClr val="dk2"/>
            </a:solidFill>
            <a:prstDash val="solid"/>
            <a:round/>
            <a:headEnd len="med" w="med" type="none"/>
            <a:tailEnd len="med" w="med" type="none"/>
          </a:ln>
        </p:spPr>
      </p:cxnSp>
      <p:sp>
        <p:nvSpPr>
          <p:cNvPr id="323" name="Google Shape;323;g31901773a38_0_30"/>
          <p:cNvSpPr/>
          <p:nvPr/>
        </p:nvSpPr>
        <p:spPr>
          <a:xfrm>
            <a:off x="6861176" y="8665573"/>
            <a:ext cx="2972400" cy="783000"/>
          </a:xfrm>
          <a:prstGeom prst="roundRect">
            <a:avLst>
              <a:gd fmla="val 50000" name="adj"/>
            </a:avLst>
          </a:prstGeom>
          <a:solidFill>
            <a:srgbClr val="44A6B5"/>
          </a:solidFill>
          <a:ln>
            <a:noFill/>
          </a:ln>
        </p:spPr>
        <p:txBody>
          <a:bodyPr anchorCtr="0" anchor="ctr" bIns="201000" lIns="201000" spcFirstLastPara="1" rIns="201000" wrap="square" tIns="201000">
            <a:noAutofit/>
          </a:bodyPr>
          <a:lstStyle/>
          <a:p>
            <a:pPr indent="0" lvl="0" marL="0" rtl="0" algn="ctr">
              <a:spcBef>
                <a:spcPts val="0"/>
              </a:spcBef>
              <a:spcAft>
                <a:spcPts val="0"/>
              </a:spcAft>
              <a:buNone/>
            </a:pPr>
            <a:r>
              <a:rPr lang="es-CL" sz="2000">
                <a:solidFill>
                  <a:schemeClr val="dk1"/>
                </a:solidFill>
                <a:latin typeface="Roboto"/>
                <a:ea typeface="Roboto"/>
                <a:cs typeface="Roboto"/>
                <a:sym typeface="Roboto"/>
              </a:rPr>
              <a:t>Generar informe de producto terminado</a:t>
            </a:r>
            <a:endParaRPr sz="2900">
              <a:solidFill>
                <a:schemeClr val="dk1"/>
              </a:solidFill>
            </a:endParaRPr>
          </a:p>
        </p:txBody>
      </p:sp>
      <p:cxnSp>
        <p:nvCxnSpPr>
          <p:cNvPr id="324" name="Google Shape;324;g31901773a38_0_30"/>
          <p:cNvCxnSpPr>
            <a:endCxn id="323" idx="0"/>
          </p:cNvCxnSpPr>
          <p:nvPr/>
        </p:nvCxnSpPr>
        <p:spPr>
          <a:xfrm>
            <a:off x="8347376" y="8066773"/>
            <a:ext cx="0" cy="598800"/>
          </a:xfrm>
          <a:prstGeom prst="straightConnector1">
            <a:avLst/>
          </a:prstGeom>
          <a:noFill/>
          <a:ln cap="flat" cmpd="sng" w="9525">
            <a:solidFill>
              <a:schemeClr val="dk2"/>
            </a:solidFill>
            <a:prstDash val="solid"/>
            <a:round/>
            <a:headEnd len="med" w="med" type="none"/>
            <a:tailEnd len="med" w="med" type="none"/>
          </a:ln>
        </p:spPr>
      </p:cxnSp>
      <p:sp>
        <p:nvSpPr>
          <p:cNvPr id="325" name="Google Shape;325;g31901773a38_0_30"/>
          <p:cNvSpPr/>
          <p:nvPr/>
        </p:nvSpPr>
        <p:spPr>
          <a:xfrm>
            <a:off x="6861176" y="10047473"/>
            <a:ext cx="2972400" cy="783000"/>
          </a:xfrm>
          <a:prstGeom prst="roundRect">
            <a:avLst>
              <a:gd fmla="val 50000" name="adj"/>
            </a:avLst>
          </a:prstGeom>
          <a:solidFill>
            <a:srgbClr val="44A6B5"/>
          </a:solidFill>
          <a:ln>
            <a:noFill/>
          </a:ln>
        </p:spPr>
        <p:txBody>
          <a:bodyPr anchorCtr="0" anchor="ctr" bIns="201000" lIns="201000" spcFirstLastPara="1" rIns="201000" wrap="square" tIns="201000">
            <a:noAutofit/>
          </a:bodyPr>
          <a:lstStyle/>
          <a:p>
            <a:pPr indent="0" lvl="0" marL="0" rtl="0" algn="ctr">
              <a:spcBef>
                <a:spcPts val="0"/>
              </a:spcBef>
              <a:spcAft>
                <a:spcPts val="0"/>
              </a:spcAft>
              <a:buNone/>
            </a:pPr>
            <a:r>
              <a:rPr lang="es-CL" sz="2000">
                <a:solidFill>
                  <a:schemeClr val="dk1"/>
                </a:solidFill>
                <a:latin typeface="Roboto"/>
                <a:ea typeface="Roboto"/>
                <a:cs typeface="Roboto"/>
                <a:sym typeface="Roboto"/>
              </a:rPr>
              <a:t>Generar informe mezclas</a:t>
            </a:r>
            <a:endParaRPr sz="2900">
              <a:solidFill>
                <a:schemeClr val="dk1"/>
              </a:solidFill>
            </a:endParaRPr>
          </a:p>
        </p:txBody>
      </p:sp>
      <p:cxnSp>
        <p:nvCxnSpPr>
          <p:cNvPr id="326" name="Google Shape;326;g31901773a38_0_30"/>
          <p:cNvCxnSpPr>
            <a:endCxn id="325" idx="0"/>
          </p:cNvCxnSpPr>
          <p:nvPr/>
        </p:nvCxnSpPr>
        <p:spPr>
          <a:xfrm>
            <a:off x="8347376" y="9448673"/>
            <a:ext cx="0" cy="598800"/>
          </a:xfrm>
          <a:prstGeom prst="straightConnector1">
            <a:avLst/>
          </a:prstGeom>
          <a:noFill/>
          <a:ln cap="flat" cmpd="sng" w="9525">
            <a:solidFill>
              <a:schemeClr val="dk2"/>
            </a:solidFill>
            <a:prstDash val="solid"/>
            <a:round/>
            <a:headEnd len="med" w="med" type="none"/>
            <a:tailEnd len="med" w="med" type="none"/>
          </a:ln>
        </p:spPr>
      </p:cxnSp>
      <p:sp>
        <p:nvSpPr>
          <p:cNvPr id="327" name="Google Shape;327;g31901773a38_0_30"/>
          <p:cNvSpPr/>
          <p:nvPr/>
        </p:nvSpPr>
        <p:spPr>
          <a:xfrm>
            <a:off x="13777651" y="4424873"/>
            <a:ext cx="2972400" cy="783000"/>
          </a:xfrm>
          <a:prstGeom prst="roundRect">
            <a:avLst>
              <a:gd fmla="val 50000" name="adj"/>
            </a:avLst>
          </a:prstGeom>
          <a:solidFill>
            <a:srgbClr val="002D59"/>
          </a:solidFill>
          <a:ln>
            <a:noFill/>
          </a:ln>
        </p:spPr>
        <p:txBody>
          <a:bodyPr anchorCtr="0" anchor="ctr" bIns="201000" lIns="201000" spcFirstLastPara="1" rIns="201000" wrap="square" tIns="201000">
            <a:noAutofit/>
          </a:bodyPr>
          <a:lstStyle/>
          <a:p>
            <a:pPr indent="0" lvl="0" marL="0" rtl="0" algn="ctr">
              <a:spcBef>
                <a:spcPts val="0"/>
              </a:spcBef>
              <a:spcAft>
                <a:spcPts val="0"/>
              </a:spcAft>
              <a:buNone/>
            </a:pPr>
            <a:r>
              <a:rPr lang="es-CL" sz="2000">
                <a:solidFill>
                  <a:schemeClr val="lt1"/>
                </a:solidFill>
                <a:latin typeface="Roboto"/>
                <a:ea typeface="Roboto"/>
                <a:cs typeface="Roboto"/>
                <a:sym typeface="Roboto"/>
              </a:rPr>
              <a:t>Interfaz intuitiva</a:t>
            </a:r>
            <a:endParaRPr sz="2900">
              <a:solidFill>
                <a:schemeClr val="lt1"/>
              </a:solidFill>
            </a:endParaRPr>
          </a:p>
        </p:txBody>
      </p:sp>
      <p:cxnSp>
        <p:nvCxnSpPr>
          <p:cNvPr id="328" name="Google Shape;328;g31901773a38_0_30"/>
          <p:cNvCxnSpPr>
            <a:stCxn id="305" idx="2"/>
            <a:endCxn id="327" idx="0"/>
          </p:cNvCxnSpPr>
          <p:nvPr/>
        </p:nvCxnSpPr>
        <p:spPr>
          <a:xfrm>
            <a:off x="15263862" y="3324722"/>
            <a:ext cx="0" cy="1100100"/>
          </a:xfrm>
          <a:prstGeom prst="straightConnector1">
            <a:avLst/>
          </a:prstGeom>
          <a:noFill/>
          <a:ln cap="flat" cmpd="sng" w="9525">
            <a:solidFill>
              <a:schemeClr val="dk2"/>
            </a:solidFill>
            <a:prstDash val="solid"/>
            <a:round/>
            <a:headEnd len="med" w="med" type="none"/>
            <a:tailEnd len="med" w="med" type="none"/>
          </a:ln>
        </p:spPr>
      </p:cxnSp>
      <p:sp>
        <p:nvSpPr>
          <p:cNvPr id="329" name="Google Shape;329;g31901773a38_0_30"/>
          <p:cNvSpPr/>
          <p:nvPr/>
        </p:nvSpPr>
        <p:spPr>
          <a:xfrm>
            <a:off x="13777651" y="5901673"/>
            <a:ext cx="2972400" cy="783000"/>
          </a:xfrm>
          <a:prstGeom prst="roundRect">
            <a:avLst>
              <a:gd fmla="val 50000" name="adj"/>
            </a:avLst>
          </a:prstGeom>
          <a:solidFill>
            <a:srgbClr val="002D59"/>
          </a:solidFill>
          <a:ln>
            <a:noFill/>
          </a:ln>
        </p:spPr>
        <p:txBody>
          <a:bodyPr anchorCtr="0" anchor="ctr" bIns="201000" lIns="201000" spcFirstLastPara="1" rIns="201000" wrap="square" tIns="201000">
            <a:noAutofit/>
          </a:bodyPr>
          <a:lstStyle/>
          <a:p>
            <a:pPr indent="0" lvl="0" marL="0" rtl="0" algn="ctr">
              <a:spcBef>
                <a:spcPts val="0"/>
              </a:spcBef>
              <a:spcAft>
                <a:spcPts val="0"/>
              </a:spcAft>
              <a:buNone/>
            </a:pPr>
            <a:r>
              <a:rPr lang="es-CL" sz="2000">
                <a:solidFill>
                  <a:schemeClr val="lt1"/>
                </a:solidFill>
                <a:latin typeface="Roboto"/>
                <a:ea typeface="Roboto"/>
                <a:cs typeface="Roboto"/>
                <a:sym typeface="Roboto"/>
              </a:rPr>
              <a:t>Tiempos de respuesta acotados</a:t>
            </a:r>
            <a:endParaRPr sz="2900">
              <a:solidFill>
                <a:schemeClr val="lt1"/>
              </a:solidFill>
            </a:endParaRPr>
          </a:p>
        </p:txBody>
      </p:sp>
      <p:cxnSp>
        <p:nvCxnSpPr>
          <p:cNvPr id="330" name="Google Shape;330;g31901773a38_0_30"/>
          <p:cNvCxnSpPr>
            <a:stCxn id="327" idx="2"/>
            <a:endCxn id="329" idx="0"/>
          </p:cNvCxnSpPr>
          <p:nvPr/>
        </p:nvCxnSpPr>
        <p:spPr>
          <a:xfrm>
            <a:off x="15263851" y="5207873"/>
            <a:ext cx="0" cy="693900"/>
          </a:xfrm>
          <a:prstGeom prst="straightConnector1">
            <a:avLst/>
          </a:prstGeom>
          <a:noFill/>
          <a:ln cap="flat" cmpd="sng" w="9525">
            <a:solidFill>
              <a:schemeClr val="dk2"/>
            </a:solidFill>
            <a:prstDash val="solid"/>
            <a:round/>
            <a:headEnd len="med" w="med" type="none"/>
            <a:tailEnd len="med" w="med" type="none"/>
          </a:ln>
        </p:spPr>
      </p:cxnSp>
      <p:sp>
        <p:nvSpPr>
          <p:cNvPr id="331" name="Google Shape;331;g31901773a38_0_30"/>
          <p:cNvSpPr/>
          <p:nvPr/>
        </p:nvSpPr>
        <p:spPr>
          <a:xfrm>
            <a:off x="13777651" y="7378723"/>
            <a:ext cx="2972400" cy="783000"/>
          </a:xfrm>
          <a:prstGeom prst="roundRect">
            <a:avLst>
              <a:gd fmla="val 50000" name="adj"/>
            </a:avLst>
          </a:prstGeom>
          <a:solidFill>
            <a:srgbClr val="002D59"/>
          </a:solidFill>
          <a:ln>
            <a:noFill/>
          </a:ln>
        </p:spPr>
        <p:txBody>
          <a:bodyPr anchorCtr="0" anchor="ctr" bIns="201000" lIns="201000" spcFirstLastPara="1" rIns="201000" wrap="square" tIns="201000">
            <a:noAutofit/>
          </a:bodyPr>
          <a:lstStyle/>
          <a:p>
            <a:pPr indent="0" lvl="0" marL="0" rtl="0" algn="ctr">
              <a:spcBef>
                <a:spcPts val="0"/>
              </a:spcBef>
              <a:spcAft>
                <a:spcPts val="0"/>
              </a:spcAft>
              <a:buNone/>
            </a:pPr>
            <a:r>
              <a:rPr lang="es-CL" sz="2000">
                <a:solidFill>
                  <a:schemeClr val="lt1"/>
                </a:solidFill>
                <a:latin typeface="Roboto"/>
                <a:ea typeface="Roboto"/>
                <a:cs typeface="Roboto"/>
                <a:sym typeface="Roboto"/>
              </a:rPr>
              <a:t>Encriptación de datos sensibles</a:t>
            </a:r>
            <a:endParaRPr sz="2900">
              <a:solidFill>
                <a:schemeClr val="lt1"/>
              </a:solidFill>
            </a:endParaRPr>
          </a:p>
        </p:txBody>
      </p:sp>
      <p:cxnSp>
        <p:nvCxnSpPr>
          <p:cNvPr id="332" name="Google Shape;332;g31901773a38_0_30"/>
          <p:cNvCxnSpPr>
            <a:endCxn id="331" idx="0"/>
          </p:cNvCxnSpPr>
          <p:nvPr/>
        </p:nvCxnSpPr>
        <p:spPr>
          <a:xfrm>
            <a:off x="15263851" y="6684823"/>
            <a:ext cx="0" cy="693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31901773a38_0_18"/>
          <p:cNvSpPr txBox="1"/>
          <p:nvPr>
            <p:ph idx="1" type="body"/>
          </p:nvPr>
        </p:nvSpPr>
        <p:spPr>
          <a:xfrm>
            <a:off x="605815" y="809886"/>
            <a:ext cx="4343400" cy="1169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sz="3800"/>
              <a:t>Diagrama de proceso AS IS</a:t>
            </a:r>
            <a:endParaRPr sz="3800"/>
          </a:p>
        </p:txBody>
      </p:sp>
      <p:sp>
        <p:nvSpPr>
          <p:cNvPr id="338" name="Google Shape;338;g31901773a38_0_18"/>
          <p:cNvSpPr txBox="1"/>
          <p:nvPr>
            <p:ph idx="12" type="sldNum"/>
          </p:nvPr>
        </p:nvSpPr>
        <p:spPr>
          <a:xfrm>
            <a:off x="18813040" y="10443808"/>
            <a:ext cx="1206300" cy="400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s-CL"/>
              <a:t>‹#›</a:t>
            </a:fld>
            <a:endParaRPr/>
          </a:p>
        </p:txBody>
      </p:sp>
      <p:pic>
        <p:nvPicPr>
          <p:cNvPr id="339" name="Google Shape;339;g31901773a38_0_18"/>
          <p:cNvPicPr preferRelativeResize="0"/>
          <p:nvPr/>
        </p:nvPicPr>
        <p:blipFill>
          <a:blip r:embed="rId3">
            <a:alphaModFix/>
          </a:blip>
          <a:stretch>
            <a:fillRect/>
          </a:stretch>
        </p:blipFill>
        <p:spPr>
          <a:xfrm>
            <a:off x="18001125" y="0"/>
            <a:ext cx="2102975" cy="2102975"/>
          </a:xfrm>
          <a:prstGeom prst="rect">
            <a:avLst/>
          </a:prstGeom>
          <a:noFill/>
          <a:ln>
            <a:noFill/>
          </a:ln>
        </p:spPr>
      </p:pic>
      <p:pic>
        <p:nvPicPr>
          <p:cNvPr id="340" name="Google Shape;340;g31901773a38_0_18"/>
          <p:cNvPicPr preferRelativeResize="0"/>
          <p:nvPr/>
        </p:nvPicPr>
        <p:blipFill>
          <a:blip r:embed="rId4">
            <a:alphaModFix/>
          </a:blip>
          <a:stretch>
            <a:fillRect/>
          </a:stretch>
        </p:blipFill>
        <p:spPr>
          <a:xfrm>
            <a:off x="3530200" y="2243200"/>
            <a:ext cx="12094000" cy="88636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31901773a38_0_22"/>
          <p:cNvSpPr txBox="1"/>
          <p:nvPr>
            <p:ph idx="1" type="body"/>
          </p:nvPr>
        </p:nvSpPr>
        <p:spPr>
          <a:xfrm>
            <a:off x="574665" y="825461"/>
            <a:ext cx="4343400" cy="1169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sz="3800"/>
              <a:t>Diagrama de p</a:t>
            </a:r>
            <a:r>
              <a:rPr lang="es-CL" sz="3800"/>
              <a:t>roceso TO BE</a:t>
            </a:r>
            <a:endParaRPr sz="3800"/>
          </a:p>
        </p:txBody>
      </p:sp>
      <p:sp>
        <p:nvSpPr>
          <p:cNvPr id="346" name="Google Shape;346;g31901773a38_0_22"/>
          <p:cNvSpPr txBox="1"/>
          <p:nvPr>
            <p:ph idx="12" type="sldNum"/>
          </p:nvPr>
        </p:nvSpPr>
        <p:spPr>
          <a:xfrm>
            <a:off x="18813040" y="10443808"/>
            <a:ext cx="1206300" cy="400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s-CL"/>
              <a:t>‹#›</a:t>
            </a:fld>
            <a:endParaRPr/>
          </a:p>
        </p:txBody>
      </p:sp>
      <p:pic>
        <p:nvPicPr>
          <p:cNvPr id="347" name="Google Shape;347;g31901773a38_0_22"/>
          <p:cNvPicPr preferRelativeResize="0"/>
          <p:nvPr/>
        </p:nvPicPr>
        <p:blipFill>
          <a:blip r:embed="rId3">
            <a:alphaModFix/>
          </a:blip>
          <a:stretch>
            <a:fillRect/>
          </a:stretch>
        </p:blipFill>
        <p:spPr>
          <a:xfrm>
            <a:off x="18001125" y="0"/>
            <a:ext cx="2102975" cy="2102975"/>
          </a:xfrm>
          <a:prstGeom prst="rect">
            <a:avLst/>
          </a:prstGeom>
          <a:noFill/>
          <a:ln>
            <a:noFill/>
          </a:ln>
        </p:spPr>
      </p:pic>
      <p:pic>
        <p:nvPicPr>
          <p:cNvPr id="348" name="Google Shape;348;g31901773a38_0_22"/>
          <p:cNvPicPr preferRelativeResize="0"/>
          <p:nvPr/>
        </p:nvPicPr>
        <p:blipFill>
          <a:blip r:embed="rId4">
            <a:alphaModFix/>
          </a:blip>
          <a:stretch>
            <a:fillRect/>
          </a:stretch>
        </p:blipFill>
        <p:spPr>
          <a:xfrm>
            <a:off x="2323200" y="2193075"/>
            <a:ext cx="16361199" cy="8882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2021-04-02T01:36:00Z</dcterms:created>
  <dc:creator>Gabriel Mendez F.</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ies>
</file>