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Proyecto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Equipo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Formulación del problema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Dataset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Método, </a:t>
            </a:r>
            <a:r>
              <a:rPr lang="es"/>
              <a:t>adquisición</a:t>
            </a:r>
            <a:r>
              <a:rPr lang="es"/>
              <a:t> o descripción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Técnicas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Análisis exploratorio, visualización y/o modelado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Conclusiones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Resultados y/o sugerencias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