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3" r:id="rId6"/>
  </p:sldIdLst>
  <p:sldSz cx="6858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B2"/>
    <a:srgbClr val="5AB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microsoft.com/office/2007/relationships/hdphoto" Target="../media/hdphoto3.wdp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2" Type="http://schemas.microsoft.com/office/2007/relationships/hdphoto" Target="../media/hdphoto3.wdp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52053-1C06-4453-B2A5-A34C22C5E1D8}" type="doc">
      <dgm:prSet loTypeId="urn:microsoft.com/office/officeart/2005/8/layout/chevron2" loCatId="list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C008365-CA94-43EA-A073-FECB13397670}">
      <dgm:prSet phldrT="[文本]"/>
      <dgm:spPr/>
      <dgm:t>
        <a:bodyPr/>
        <a:lstStyle/>
        <a:p>
          <a:r>
            <a:rPr lang="zh-CN" altLang="en-US" dirty="0"/>
            <a:t>满</a:t>
          </a:r>
          <a:r>
            <a:rPr lang="en-US" altLang="zh-CN" dirty="0"/>
            <a:t>20</a:t>
          </a:r>
          <a:endParaRPr lang="zh-CN" altLang="en-US" dirty="0"/>
        </a:p>
      </dgm:t>
    </dgm:pt>
    <dgm:pt modelId="{ACEBDD97-0E53-4954-93E0-6A7AB7CF626E}" type="parTrans" cxnId="{96AE77E8-478A-4D85-B1D7-02B9EFA4A134}">
      <dgm:prSet/>
      <dgm:spPr/>
      <dgm:t>
        <a:bodyPr/>
        <a:lstStyle/>
        <a:p>
          <a:endParaRPr lang="zh-CN" altLang="en-US"/>
        </a:p>
      </dgm:t>
    </dgm:pt>
    <dgm:pt modelId="{63069282-2903-4B2F-AA8A-BA5C4B2D052B}" type="sibTrans" cxnId="{96AE77E8-478A-4D85-B1D7-02B9EFA4A134}">
      <dgm:prSet/>
      <dgm:spPr/>
      <dgm:t>
        <a:bodyPr/>
        <a:lstStyle/>
        <a:p>
          <a:endParaRPr lang="zh-CN" altLang="en-US"/>
        </a:p>
      </dgm:t>
    </dgm:pt>
    <dgm:pt modelId="{5EAB2319-E490-462E-BFC9-2E3348557CB4}">
      <dgm:prSet phldrT="[文本]"/>
      <dgm:spPr/>
      <dgm:t>
        <a:bodyPr/>
        <a:lstStyle/>
        <a:p>
          <a:r>
            <a:rPr lang="zh-CN" altLang="en-US" dirty="0"/>
            <a:t>满</a:t>
          </a:r>
          <a:r>
            <a:rPr lang="en-US" altLang="zh-CN" dirty="0"/>
            <a:t>100</a:t>
          </a:r>
          <a:endParaRPr lang="zh-CN" altLang="en-US" dirty="0"/>
        </a:p>
      </dgm:t>
    </dgm:pt>
    <dgm:pt modelId="{C5D35302-FDDE-45AB-8957-E4C1EDD5F21C}" type="sibTrans" cxnId="{657B5793-BFFA-4724-BBC2-C1883FCA173E}">
      <dgm:prSet/>
      <dgm:spPr/>
      <dgm:t>
        <a:bodyPr/>
        <a:lstStyle/>
        <a:p>
          <a:endParaRPr lang="zh-CN" altLang="en-US"/>
        </a:p>
      </dgm:t>
    </dgm:pt>
    <dgm:pt modelId="{12E5F971-8204-4FCF-93DC-F19F790979BF}" type="parTrans" cxnId="{657B5793-BFFA-4724-BBC2-C1883FCA173E}">
      <dgm:prSet/>
      <dgm:spPr/>
      <dgm:t>
        <a:bodyPr/>
        <a:lstStyle/>
        <a:p>
          <a:endParaRPr lang="zh-CN" altLang="en-US"/>
        </a:p>
      </dgm:t>
    </dgm:pt>
    <dgm:pt modelId="{E684353B-D78E-43DE-ABDD-15FD9D3EE0FA}">
      <dgm:prSet phldrT="[文本]" custT="1"/>
      <dgm:spPr/>
      <dgm:t>
        <a:bodyPr/>
        <a:lstStyle/>
        <a:p>
          <a:r>
            <a:rPr lang="zh-CN" altLang="en-US" sz="1900" dirty="0"/>
            <a:t>便携梳妆镜一只</a:t>
          </a:r>
          <a:endParaRPr lang="zh-CN" altLang="en-US" sz="1900" dirty="0">
            <a:solidFill>
              <a:srgbClr val="FF0000"/>
            </a:solidFill>
          </a:endParaRPr>
        </a:p>
      </dgm:t>
    </dgm:pt>
    <dgm:pt modelId="{2600CACE-DCD6-4DF3-850F-A827BDBBA36D}" type="sibTrans" cxnId="{06B6C6BB-7A5B-4B66-8B7E-8B4A9776E10A}">
      <dgm:prSet/>
      <dgm:spPr/>
      <dgm:t>
        <a:bodyPr/>
        <a:lstStyle/>
        <a:p>
          <a:endParaRPr lang="zh-CN" altLang="en-US"/>
        </a:p>
      </dgm:t>
    </dgm:pt>
    <dgm:pt modelId="{A33A061F-73F6-46F5-959D-973F4E72D186}" type="parTrans" cxnId="{06B6C6BB-7A5B-4B66-8B7E-8B4A9776E10A}">
      <dgm:prSet/>
      <dgm:spPr/>
      <dgm:t>
        <a:bodyPr/>
        <a:lstStyle/>
        <a:p>
          <a:endParaRPr lang="zh-CN" altLang="en-US"/>
        </a:p>
      </dgm:t>
    </dgm:pt>
    <dgm:pt modelId="{89A2DE4C-AC08-4CCD-B436-340514F7BB00}">
      <dgm:prSet phldrT="[文本]"/>
      <dgm:spPr/>
      <dgm:t>
        <a:bodyPr/>
        <a:lstStyle/>
        <a:p>
          <a:r>
            <a:rPr lang="zh-CN" altLang="en-US" dirty="0"/>
            <a:t>满</a:t>
          </a:r>
          <a:r>
            <a:rPr lang="en-US" altLang="zh-CN" dirty="0"/>
            <a:t>50</a:t>
          </a:r>
          <a:endParaRPr lang="zh-CN" altLang="en-US" dirty="0"/>
        </a:p>
      </dgm:t>
    </dgm:pt>
    <dgm:pt modelId="{201CBB1A-E807-4A7C-91F4-116DB0525AD7}" type="sibTrans" cxnId="{7517A674-E484-4144-8C97-1CE2D59D512C}">
      <dgm:prSet/>
      <dgm:spPr/>
      <dgm:t>
        <a:bodyPr/>
        <a:lstStyle/>
        <a:p>
          <a:endParaRPr lang="zh-CN" altLang="en-US"/>
        </a:p>
      </dgm:t>
    </dgm:pt>
    <dgm:pt modelId="{BEAF9EE1-BFAE-4748-9357-003D72D39E79}" type="parTrans" cxnId="{7517A674-E484-4144-8C97-1CE2D59D512C}">
      <dgm:prSet/>
      <dgm:spPr/>
      <dgm:t>
        <a:bodyPr/>
        <a:lstStyle/>
        <a:p>
          <a:endParaRPr lang="zh-CN" altLang="en-US"/>
        </a:p>
      </dgm:t>
    </dgm:pt>
    <dgm:pt modelId="{4CABDA1F-85C7-404B-8D7E-B40FD1E13AC3}">
      <dgm:prSet phldrT="[文本]"/>
      <dgm:spPr/>
      <dgm:t>
        <a:bodyPr/>
        <a:lstStyle/>
        <a:p>
          <a:r>
            <a:rPr lang="zh-CN" altLang="en-US" dirty="0"/>
            <a:t>再送粉饼一只</a:t>
          </a:r>
        </a:p>
      </dgm:t>
    </dgm:pt>
    <dgm:pt modelId="{BD047FFF-5A6A-4A77-8DAD-7F9BD1C3BFB8}" type="sibTrans" cxnId="{0E2A4FD4-1C5C-4062-8AD2-6EDB7AAE1F75}">
      <dgm:prSet/>
      <dgm:spPr/>
      <dgm:t>
        <a:bodyPr/>
        <a:lstStyle/>
        <a:p>
          <a:endParaRPr lang="zh-CN" altLang="en-US"/>
        </a:p>
      </dgm:t>
    </dgm:pt>
    <dgm:pt modelId="{69A984CD-9C13-49DA-90AE-339AC2BD102C}" type="parTrans" cxnId="{0E2A4FD4-1C5C-4062-8AD2-6EDB7AAE1F75}">
      <dgm:prSet/>
      <dgm:spPr/>
      <dgm:t>
        <a:bodyPr/>
        <a:lstStyle/>
        <a:p>
          <a:endParaRPr lang="zh-CN" altLang="en-US"/>
        </a:p>
      </dgm:t>
    </dgm:pt>
    <dgm:pt modelId="{C5A90292-9772-48A6-9423-5D5A9F3A7063}">
      <dgm:prSet phldrT="[文本]"/>
      <dgm:spPr/>
      <dgm:t>
        <a:bodyPr/>
        <a:lstStyle/>
        <a:p>
          <a:r>
            <a:rPr lang="zh-CN" altLang="en-US" dirty="0"/>
            <a:t>再送精美护肤礼包一套</a:t>
          </a:r>
        </a:p>
      </dgm:t>
    </dgm:pt>
    <dgm:pt modelId="{864B08E7-7ACB-425E-A90D-879A02736379}" type="sibTrans" cxnId="{08B0A773-AD26-4C9C-B24C-8B99937E4430}">
      <dgm:prSet/>
      <dgm:spPr/>
      <dgm:t>
        <a:bodyPr/>
        <a:lstStyle/>
        <a:p>
          <a:endParaRPr lang="zh-CN" altLang="en-US"/>
        </a:p>
      </dgm:t>
    </dgm:pt>
    <dgm:pt modelId="{B879B176-C922-4668-8FD6-59D42C4D7896}" type="parTrans" cxnId="{08B0A773-AD26-4C9C-B24C-8B99937E4430}">
      <dgm:prSet/>
      <dgm:spPr/>
      <dgm:t>
        <a:bodyPr/>
        <a:lstStyle/>
        <a:p>
          <a:endParaRPr lang="zh-CN" altLang="en-US"/>
        </a:p>
      </dgm:t>
    </dgm:pt>
    <dgm:pt modelId="{B7B65DFD-E442-420E-AA6F-273303225120}" type="pres">
      <dgm:prSet presAssocID="{54252053-1C06-4453-B2A5-A34C22C5E1D8}" presName="linearFlow" presStyleCnt="0">
        <dgm:presLayoutVars>
          <dgm:dir/>
          <dgm:animLvl val="lvl"/>
          <dgm:resizeHandles val="exact"/>
        </dgm:presLayoutVars>
      </dgm:prSet>
      <dgm:spPr/>
    </dgm:pt>
    <dgm:pt modelId="{08B8CBDE-3FFA-49C5-88ED-60D51EDA3CAE}" type="pres">
      <dgm:prSet presAssocID="{4C008365-CA94-43EA-A073-FECB13397670}" presName="composite" presStyleCnt="0"/>
      <dgm:spPr/>
    </dgm:pt>
    <dgm:pt modelId="{2D5417C1-75A1-4163-A1B8-96455661EB85}" type="pres">
      <dgm:prSet presAssocID="{4C008365-CA94-43EA-A073-FECB1339767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823882B-F3D4-4C02-926B-41BB43B22189}" type="pres">
      <dgm:prSet presAssocID="{4C008365-CA94-43EA-A073-FECB13397670}" presName="descendantText" presStyleLbl="alignAcc1" presStyleIdx="0" presStyleCnt="3" custLinFactNeighborX="10021" custLinFactNeighborY="-2710">
        <dgm:presLayoutVars>
          <dgm:bulletEnabled val="1"/>
        </dgm:presLayoutVars>
      </dgm:prSet>
      <dgm:spPr/>
    </dgm:pt>
    <dgm:pt modelId="{63DFC1AE-8A5F-4959-880A-6F323C0E0E11}" type="pres">
      <dgm:prSet presAssocID="{63069282-2903-4B2F-AA8A-BA5C4B2D052B}" presName="sp" presStyleCnt="0"/>
      <dgm:spPr/>
    </dgm:pt>
    <dgm:pt modelId="{02CC1308-0942-43BB-BBAC-C8AA25C8E3F2}" type="pres">
      <dgm:prSet presAssocID="{89A2DE4C-AC08-4CCD-B436-340514F7BB00}" presName="composite" presStyleCnt="0"/>
      <dgm:spPr/>
    </dgm:pt>
    <dgm:pt modelId="{655F6213-B915-4DB4-8EF3-ECADE5C05344}" type="pres">
      <dgm:prSet presAssocID="{89A2DE4C-AC08-4CCD-B436-340514F7BB0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2EC3389-F9AD-4F61-9699-CD97D10A564D}" type="pres">
      <dgm:prSet presAssocID="{89A2DE4C-AC08-4CCD-B436-340514F7BB00}" presName="descendantText" presStyleLbl="alignAcc1" presStyleIdx="1" presStyleCnt="3">
        <dgm:presLayoutVars>
          <dgm:bulletEnabled val="1"/>
        </dgm:presLayoutVars>
      </dgm:prSet>
      <dgm:spPr/>
    </dgm:pt>
    <dgm:pt modelId="{94708B18-0630-42A2-9A42-F715B5DDC9EA}" type="pres">
      <dgm:prSet presAssocID="{201CBB1A-E807-4A7C-91F4-116DB0525AD7}" presName="sp" presStyleCnt="0"/>
      <dgm:spPr/>
    </dgm:pt>
    <dgm:pt modelId="{4F4FB77A-FB76-4F8D-AAED-79BC72A51365}" type="pres">
      <dgm:prSet presAssocID="{5EAB2319-E490-462E-BFC9-2E3348557CB4}" presName="composite" presStyleCnt="0"/>
      <dgm:spPr/>
    </dgm:pt>
    <dgm:pt modelId="{5058D61D-49FE-4BC8-8AD1-723136697504}" type="pres">
      <dgm:prSet presAssocID="{5EAB2319-E490-462E-BFC9-2E3348557CB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9E1377D-1ABF-41DD-B8D4-D6AB2A28FE43}" type="pres">
      <dgm:prSet presAssocID="{5EAB2319-E490-462E-BFC9-2E3348557CB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6767C18-9C1C-467B-B5A1-533DD1F05CCB}" type="presOf" srcId="{89A2DE4C-AC08-4CCD-B436-340514F7BB00}" destId="{655F6213-B915-4DB4-8EF3-ECADE5C05344}" srcOrd="0" destOrd="0" presId="urn:microsoft.com/office/officeart/2005/8/layout/chevron2"/>
    <dgm:cxn modelId="{AB0B093B-DCEB-4EB0-9B1C-8DCD70B6E2D6}" type="presOf" srcId="{E684353B-D78E-43DE-ABDD-15FD9D3EE0FA}" destId="{6823882B-F3D4-4C02-926B-41BB43B22189}" srcOrd="0" destOrd="0" presId="urn:microsoft.com/office/officeart/2005/8/layout/chevron2"/>
    <dgm:cxn modelId="{F511C74C-B6D4-4B99-9154-72298E72CCD3}" type="presOf" srcId="{C5A90292-9772-48A6-9423-5D5A9F3A7063}" destId="{F9E1377D-1ABF-41DD-B8D4-D6AB2A28FE43}" srcOrd="0" destOrd="0" presId="urn:microsoft.com/office/officeart/2005/8/layout/chevron2"/>
    <dgm:cxn modelId="{08B0A773-AD26-4C9C-B24C-8B99937E4430}" srcId="{5EAB2319-E490-462E-BFC9-2E3348557CB4}" destId="{C5A90292-9772-48A6-9423-5D5A9F3A7063}" srcOrd="0" destOrd="0" parTransId="{B879B176-C922-4668-8FD6-59D42C4D7896}" sibTransId="{864B08E7-7ACB-425E-A90D-879A02736379}"/>
    <dgm:cxn modelId="{7517A674-E484-4144-8C97-1CE2D59D512C}" srcId="{54252053-1C06-4453-B2A5-A34C22C5E1D8}" destId="{89A2DE4C-AC08-4CCD-B436-340514F7BB00}" srcOrd="1" destOrd="0" parTransId="{BEAF9EE1-BFAE-4748-9357-003D72D39E79}" sibTransId="{201CBB1A-E807-4A7C-91F4-116DB0525AD7}"/>
    <dgm:cxn modelId="{3EC91A59-1AAB-45A2-AF81-8BCE76E645FB}" type="presOf" srcId="{4CABDA1F-85C7-404B-8D7E-B40FD1E13AC3}" destId="{92EC3389-F9AD-4F61-9699-CD97D10A564D}" srcOrd="0" destOrd="0" presId="urn:microsoft.com/office/officeart/2005/8/layout/chevron2"/>
    <dgm:cxn modelId="{F927CE8E-0866-47CB-B555-276CACE91793}" type="presOf" srcId="{54252053-1C06-4453-B2A5-A34C22C5E1D8}" destId="{B7B65DFD-E442-420E-AA6F-273303225120}" srcOrd="0" destOrd="0" presId="urn:microsoft.com/office/officeart/2005/8/layout/chevron2"/>
    <dgm:cxn modelId="{657B5793-BFFA-4724-BBC2-C1883FCA173E}" srcId="{54252053-1C06-4453-B2A5-A34C22C5E1D8}" destId="{5EAB2319-E490-462E-BFC9-2E3348557CB4}" srcOrd="2" destOrd="0" parTransId="{12E5F971-8204-4FCF-93DC-F19F790979BF}" sibTransId="{C5D35302-FDDE-45AB-8957-E4C1EDD5F21C}"/>
    <dgm:cxn modelId="{9E665BB9-513B-4355-9C3D-65F0792D9BEE}" type="presOf" srcId="{5EAB2319-E490-462E-BFC9-2E3348557CB4}" destId="{5058D61D-49FE-4BC8-8AD1-723136697504}" srcOrd="0" destOrd="0" presId="urn:microsoft.com/office/officeart/2005/8/layout/chevron2"/>
    <dgm:cxn modelId="{06B6C6BB-7A5B-4B66-8B7E-8B4A9776E10A}" srcId="{4C008365-CA94-43EA-A073-FECB13397670}" destId="{E684353B-D78E-43DE-ABDD-15FD9D3EE0FA}" srcOrd="0" destOrd="0" parTransId="{A33A061F-73F6-46F5-959D-973F4E72D186}" sibTransId="{2600CACE-DCD6-4DF3-850F-A827BDBBA36D}"/>
    <dgm:cxn modelId="{0E2A4FD4-1C5C-4062-8AD2-6EDB7AAE1F75}" srcId="{89A2DE4C-AC08-4CCD-B436-340514F7BB00}" destId="{4CABDA1F-85C7-404B-8D7E-B40FD1E13AC3}" srcOrd="0" destOrd="0" parTransId="{69A984CD-9C13-49DA-90AE-339AC2BD102C}" sibTransId="{BD047FFF-5A6A-4A77-8DAD-7F9BD1C3BFB8}"/>
    <dgm:cxn modelId="{C6B07AD5-3E6D-4201-AD68-70B8724590CA}" type="presOf" srcId="{4C008365-CA94-43EA-A073-FECB13397670}" destId="{2D5417C1-75A1-4163-A1B8-96455661EB85}" srcOrd="0" destOrd="0" presId="urn:microsoft.com/office/officeart/2005/8/layout/chevron2"/>
    <dgm:cxn modelId="{96AE77E8-478A-4D85-B1D7-02B9EFA4A134}" srcId="{54252053-1C06-4453-B2A5-A34C22C5E1D8}" destId="{4C008365-CA94-43EA-A073-FECB13397670}" srcOrd="0" destOrd="0" parTransId="{ACEBDD97-0E53-4954-93E0-6A7AB7CF626E}" sibTransId="{63069282-2903-4B2F-AA8A-BA5C4B2D052B}"/>
    <dgm:cxn modelId="{F39BE5D1-F99C-46F9-8BB2-7002F9FE1C20}" type="presParOf" srcId="{B7B65DFD-E442-420E-AA6F-273303225120}" destId="{08B8CBDE-3FFA-49C5-88ED-60D51EDA3CAE}" srcOrd="0" destOrd="0" presId="urn:microsoft.com/office/officeart/2005/8/layout/chevron2"/>
    <dgm:cxn modelId="{C08EA822-B838-43C6-B947-75BBD5A837C8}" type="presParOf" srcId="{08B8CBDE-3FFA-49C5-88ED-60D51EDA3CAE}" destId="{2D5417C1-75A1-4163-A1B8-96455661EB85}" srcOrd="0" destOrd="0" presId="urn:microsoft.com/office/officeart/2005/8/layout/chevron2"/>
    <dgm:cxn modelId="{FBDE2B62-A191-4DC7-8E5B-749DC54524D7}" type="presParOf" srcId="{08B8CBDE-3FFA-49C5-88ED-60D51EDA3CAE}" destId="{6823882B-F3D4-4C02-926B-41BB43B22189}" srcOrd="1" destOrd="0" presId="urn:microsoft.com/office/officeart/2005/8/layout/chevron2"/>
    <dgm:cxn modelId="{ADE51B73-186B-4645-8E4A-1AD12182751B}" type="presParOf" srcId="{B7B65DFD-E442-420E-AA6F-273303225120}" destId="{63DFC1AE-8A5F-4959-880A-6F323C0E0E11}" srcOrd="1" destOrd="0" presId="urn:microsoft.com/office/officeart/2005/8/layout/chevron2"/>
    <dgm:cxn modelId="{984112ED-BB49-442D-93F1-5BF694448FD8}" type="presParOf" srcId="{B7B65DFD-E442-420E-AA6F-273303225120}" destId="{02CC1308-0942-43BB-BBAC-C8AA25C8E3F2}" srcOrd="2" destOrd="0" presId="urn:microsoft.com/office/officeart/2005/8/layout/chevron2"/>
    <dgm:cxn modelId="{E7A952F9-F484-48F1-A91B-684085E93363}" type="presParOf" srcId="{02CC1308-0942-43BB-BBAC-C8AA25C8E3F2}" destId="{655F6213-B915-4DB4-8EF3-ECADE5C05344}" srcOrd="0" destOrd="0" presId="urn:microsoft.com/office/officeart/2005/8/layout/chevron2"/>
    <dgm:cxn modelId="{31F3A1B2-7060-4B01-8487-F91446B0DA57}" type="presParOf" srcId="{02CC1308-0942-43BB-BBAC-C8AA25C8E3F2}" destId="{92EC3389-F9AD-4F61-9699-CD97D10A564D}" srcOrd="1" destOrd="0" presId="urn:microsoft.com/office/officeart/2005/8/layout/chevron2"/>
    <dgm:cxn modelId="{61B8E291-1D94-4531-85F3-4F60942E30C4}" type="presParOf" srcId="{B7B65DFD-E442-420E-AA6F-273303225120}" destId="{94708B18-0630-42A2-9A42-F715B5DDC9EA}" srcOrd="3" destOrd="0" presId="urn:microsoft.com/office/officeart/2005/8/layout/chevron2"/>
    <dgm:cxn modelId="{B660B7D0-D7EC-4F7F-9CE9-6FC5C9DC2B61}" type="presParOf" srcId="{B7B65DFD-E442-420E-AA6F-273303225120}" destId="{4F4FB77A-FB76-4F8D-AAED-79BC72A51365}" srcOrd="4" destOrd="0" presId="urn:microsoft.com/office/officeart/2005/8/layout/chevron2"/>
    <dgm:cxn modelId="{8FBD835C-D234-410B-9A95-32789D3CFCDE}" type="presParOf" srcId="{4F4FB77A-FB76-4F8D-AAED-79BC72A51365}" destId="{5058D61D-49FE-4BC8-8AD1-723136697504}" srcOrd="0" destOrd="0" presId="urn:microsoft.com/office/officeart/2005/8/layout/chevron2"/>
    <dgm:cxn modelId="{4CABC8FD-6AF3-4720-ABB0-B2182E8271A7}" type="presParOf" srcId="{4F4FB77A-FB76-4F8D-AAED-79BC72A51365}" destId="{F9E1377D-1ABF-41DD-B8D4-D6AB2A28FE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8B3F1-CB2D-450D-93B6-C19F1B533FD8}" type="doc">
      <dgm:prSet loTypeId="urn:microsoft.com/office/officeart/2005/8/layout/radial6" loCatId="relationship" qsTypeId="urn:microsoft.com/office/officeart/2005/8/quickstyle/3d6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FDF02D4-DE36-4D05-AD0E-35FE14799FF1}">
      <dgm:prSet phldrT="[文本]"/>
      <dgm:spPr/>
      <dgm:t>
        <a:bodyPr/>
        <a:lstStyle/>
        <a:p>
          <a:r>
            <a:rPr lang="zh-CN" altLang="en-US" dirty="0"/>
            <a:t>补水</a:t>
          </a:r>
        </a:p>
      </dgm:t>
    </dgm:pt>
    <dgm:pt modelId="{5936C124-5262-41E5-B14F-A612CE9B2881}" type="parTrans" cxnId="{C55A6F8D-3E7A-4FD8-AD51-BBEAC3A78FCA}">
      <dgm:prSet/>
      <dgm:spPr/>
      <dgm:t>
        <a:bodyPr/>
        <a:lstStyle/>
        <a:p>
          <a:endParaRPr lang="zh-CN" altLang="en-US"/>
        </a:p>
      </dgm:t>
    </dgm:pt>
    <dgm:pt modelId="{6FE6AF0C-3859-484A-AF86-58C513F53082}" type="sibTrans" cxnId="{C55A6F8D-3E7A-4FD8-AD51-BBEAC3A78FCA}">
      <dgm:prSet/>
      <dgm:spPr/>
      <dgm:t>
        <a:bodyPr/>
        <a:lstStyle/>
        <a:p>
          <a:endParaRPr lang="zh-CN" altLang="en-US"/>
        </a:p>
      </dgm:t>
    </dgm:pt>
    <dgm:pt modelId="{27F68975-7A75-42DA-94B7-32231B499E9E}">
      <dgm:prSet phldrT="[文本]"/>
      <dgm:spPr/>
      <dgm:t>
        <a:bodyPr/>
        <a:lstStyle/>
        <a:p>
          <a:r>
            <a:rPr lang="zh-CN" altLang="en-US" dirty="0"/>
            <a:t>控油</a:t>
          </a:r>
        </a:p>
      </dgm:t>
    </dgm:pt>
    <dgm:pt modelId="{67ECA128-8D21-4F8D-A36A-66577D499847}" type="parTrans" cxnId="{EC3581B7-BDEF-4FDC-85AA-89583EBC13BE}">
      <dgm:prSet/>
      <dgm:spPr/>
      <dgm:t>
        <a:bodyPr/>
        <a:lstStyle/>
        <a:p>
          <a:endParaRPr lang="zh-CN" altLang="en-US"/>
        </a:p>
      </dgm:t>
    </dgm:pt>
    <dgm:pt modelId="{11D6AAD4-334B-4727-95DA-D697599A0725}" type="sibTrans" cxnId="{EC3581B7-BDEF-4FDC-85AA-89583EBC13BE}">
      <dgm:prSet/>
      <dgm:spPr/>
      <dgm:t>
        <a:bodyPr/>
        <a:lstStyle/>
        <a:p>
          <a:endParaRPr lang="zh-CN" altLang="en-US"/>
        </a:p>
      </dgm:t>
    </dgm:pt>
    <dgm:pt modelId="{16A0B173-91A7-4455-83BE-89801F601D9E}">
      <dgm:prSet phldrT="[文本]"/>
      <dgm:spPr/>
      <dgm:t>
        <a:bodyPr/>
        <a:lstStyle/>
        <a:p>
          <a:r>
            <a:rPr lang="zh-CN" altLang="en-US" dirty="0"/>
            <a:t>防晒</a:t>
          </a:r>
        </a:p>
      </dgm:t>
    </dgm:pt>
    <dgm:pt modelId="{2E2C8B71-143E-48F7-ACC2-553B0CBC03D1}" type="parTrans" cxnId="{CFDEB875-28B3-4A76-80EF-506AB4B91476}">
      <dgm:prSet/>
      <dgm:spPr/>
      <dgm:t>
        <a:bodyPr/>
        <a:lstStyle/>
        <a:p>
          <a:endParaRPr lang="zh-CN" altLang="en-US"/>
        </a:p>
      </dgm:t>
    </dgm:pt>
    <dgm:pt modelId="{18E64EB5-C9CC-4B37-9676-1050D9FEAC72}" type="sibTrans" cxnId="{CFDEB875-28B3-4A76-80EF-506AB4B91476}">
      <dgm:prSet/>
      <dgm:spPr/>
      <dgm:t>
        <a:bodyPr/>
        <a:lstStyle/>
        <a:p>
          <a:endParaRPr lang="zh-CN" altLang="en-US"/>
        </a:p>
      </dgm:t>
    </dgm:pt>
    <dgm:pt modelId="{94608AC8-FBDE-4101-B30F-C3A02CC82DC1}">
      <dgm:prSet phldrT="[文本]"/>
      <dgm:spPr>
        <a:blipFill rotWithShape="0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67530018-49E2-43E4-8673-9D6504EA2734}" type="sibTrans" cxnId="{8F0750B8-C186-4538-B3CD-F2691A966A3B}">
      <dgm:prSet/>
      <dgm:spPr/>
      <dgm:t>
        <a:bodyPr/>
        <a:lstStyle/>
        <a:p>
          <a:endParaRPr lang="zh-CN" altLang="en-US"/>
        </a:p>
      </dgm:t>
    </dgm:pt>
    <dgm:pt modelId="{320BE170-083D-48CC-92E8-143D8A446907}" type="parTrans" cxnId="{8F0750B8-C186-4538-B3CD-F2691A966A3B}">
      <dgm:prSet/>
      <dgm:spPr/>
      <dgm:t>
        <a:bodyPr/>
        <a:lstStyle/>
        <a:p>
          <a:endParaRPr lang="zh-CN" altLang="en-US"/>
        </a:p>
      </dgm:t>
    </dgm:pt>
    <dgm:pt modelId="{FB29D39E-09B3-4E49-B9A1-492B1F84F8D2}" type="pres">
      <dgm:prSet presAssocID="{1308B3F1-CB2D-450D-93B6-C19F1B533FD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684758-4E50-449A-B604-13BAEA764B97}" type="pres">
      <dgm:prSet presAssocID="{94608AC8-FBDE-4101-B30F-C3A02CC82DC1}" presName="centerShape" presStyleLbl="node0" presStyleIdx="0" presStyleCnt="1" custScaleX="171203" custScaleY="202331" custLinFactNeighborX="0" custLinFactNeighborY="3664"/>
      <dgm:spPr/>
    </dgm:pt>
    <dgm:pt modelId="{CD4DB257-766D-4C20-88BF-6A423CE1ADC1}" type="pres">
      <dgm:prSet presAssocID="{5FDF02D4-DE36-4D05-AD0E-35FE14799FF1}" presName="node" presStyleLbl="node1" presStyleIdx="0" presStyleCnt="3">
        <dgm:presLayoutVars>
          <dgm:bulletEnabled val="1"/>
        </dgm:presLayoutVars>
      </dgm:prSet>
      <dgm:spPr/>
    </dgm:pt>
    <dgm:pt modelId="{83DCCA25-4E0D-4FF8-B8B4-91FD25CF35AE}" type="pres">
      <dgm:prSet presAssocID="{5FDF02D4-DE36-4D05-AD0E-35FE14799FF1}" presName="dummy" presStyleCnt="0"/>
      <dgm:spPr/>
    </dgm:pt>
    <dgm:pt modelId="{429ABB65-3545-4A3C-AA40-3B47C1AB3A3D}" type="pres">
      <dgm:prSet presAssocID="{6FE6AF0C-3859-484A-AF86-58C513F53082}" presName="sibTrans" presStyleLbl="sibTrans2D1" presStyleIdx="0" presStyleCnt="3"/>
      <dgm:spPr/>
    </dgm:pt>
    <dgm:pt modelId="{17346A7B-0ACA-4A3D-8B57-2E768709E785}" type="pres">
      <dgm:prSet presAssocID="{27F68975-7A75-42DA-94B7-32231B499E9E}" presName="node" presStyleLbl="node1" presStyleIdx="1" presStyleCnt="3">
        <dgm:presLayoutVars>
          <dgm:bulletEnabled val="1"/>
        </dgm:presLayoutVars>
      </dgm:prSet>
      <dgm:spPr/>
    </dgm:pt>
    <dgm:pt modelId="{1B23712A-D089-4290-A647-6FDB1DE38035}" type="pres">
      <dgm:prSet presAssocID="{27F68975-7A75-42DA-94B7-32231B499E9E}" presName="dummy" presStyleCnt="0"/>
      <dgm:spPr/>
    </dgm:pt>
    <dgm:pt modelId="{D61E1030-7506-4937-A74A-FF741AD165F8}" type="pres">
      <dgm:prSet presAssocID="{11D6AAD4-334B-4727-95DA-D697599A0725}" presName="sibTrans" presStyleLbl="sibTrans2D1" presStyleIdx="1" presStyleCnt="3"/>
      <dgm:spPr/>
    </dgm:pt>
    <dgm:pt modelId="{A4019945-9069-415E-BB54-200C3769C3DD}" type="pres">
      <dgm:prSet presAssocID="{16A0B173-91A7-4455-83BE-89801F601D9E}" presName="node" presStyleLbl="node1" presStyleIdx="2" presStyleCnt="3">
        <dgm:presLayoutVars>
          <dgm:bulletEnabled val="1"/>
        </dgm:presLayoutVars>
      </dgm:prSet>
      <dgm:spPr/>
    </dgm:pt>
    <dgm:pt modelId="{63A5800F-6FF9-4BA3-8C74-70355EB707FA}" type="pres">
      <dgm:prSet presAssocID="{16A0B173-91A7-4455-83BE-89801F601D9E}" presName="dummy" presStyleCnt="0"/>
      <dgm:spPr/>
    </dgm:pt>
    <dgm:pt modelId="{5D608276-E469-4CD9-B412-974BA60F1026}" type="pres">
      <dgm:prSet presAssocID="{18E64EB5-C9CC-4B37-9676-1050D9FEAC72}" presName="sibTrans" presStyleLbl="sibTrans2D1" presStyleIdx="2" presStyleCnt="3"/>
      <dgm:spPr/>
    </dgm:pt>
  </dgm:ptLst>
  <dgm:cxnLst>
    <dgm:cxn modelId="{557B9C04-5725-4E21-9C38-A2D8FA309A12}" type="presOf" srcId="{6FE6AF0C-3859-484A-AF86-58C513F53082}" destId="{429ABB65-3545-4A3C-AA40-3B47C1AB3A3D}" srcOrd="0" destOrd="0" presId="urn:microsoft.com/office/officeart/2005/8/layout/radial6"/>
    <dgm:cxn modelId="{51F8A50E-CE56-47CB-A6D9-1F4A87AB3A94}" type="presOf" srcId="{5FDF02D4-DE36-4D05-AD0E-35FE14799FF1}" destId="{CD4DB257-766D-4C20-88BF-6A423CE1ADC1}" srcOrd="0" destOrd="0" presId="urn:microsoft.com/office/officeart/2005/8/layout/radial6"/>
    <dgm:cxn modelId="{545A9728-8007-456C-857B-0BBF9DEFB0C0}" type="presOf" srcId="{18E64EB5-C9CC-4B37-9676-1050D9FEAC72}" destId="{5D608276-E469-4CD9-B412-974BA60F1026}" srcOrd="0" destOrd="0" presId="urn:microsoft.com/office/officeart/2005/8/layout/radial6"/>
    <dgm:cxn modelId="{FB417C64-C728-44F0-BB61-0939CF552F51}" type="presOf" srcId="{1308B3F1-CB2D-450D-93B6-C19F1B533FD8}" destId="{FB29D39E-09B3-4E49-B9A1-492B1F84F8D2}" srcOrd="0" destOrd="0" presId="urn:microsoft.com/office/officeart/2005/8/layout/radial6"/>
    <dgm:cxn modelId="{AD80D667-D15C-4737-8248-56A40B8D8CD6}" type="presOf" srcId="{11D6AAD4-334B-4727-95DA-D697599A0725}" destId="{D61E1030-7506-4937-A74A-FF741AD165F8}" srcOrd="0" destOrd="0" presId="urn:microsoft.com/office/officeart/2005/8/layout/radial6"/>
    <dgm:cxn modelId="{CFDEB875-28B3-4A76-80EF-506AB4B91476}" srcId="{94608AC8-FBDE-4101-B30F-C3A02CC82DC1}" destId="{16A0B173-91A7-4455-83BE-89801F601D9E}" srcOrd="2" destOrd="0" parTransId="{2E2C8B71-143E-48F7-ACC2-553B0CBC03D1}" sibTransId="{18E64EB5-C9CC-4B37-9676-1050D9FEAC72}"/>
    <dgm:cxn modelId="{C55A6F8D-3E7A-4FD8-AD51-BBEAC3A78FCA}" srcId="{94608AC8-FBDE-4101-B30F-C3A02CC82DC1}" destId="{5FDF02D4-DE36-4D05-AD0E-35FE14799FF1}" srcOrd="0" destOrd="0" parTransId="{5936C124-5262-41E5-B14F-A612CE9B2881}" sibTransId="{6FE6AF0C-3859-484A-AF86-58C513F53082}"/>
    <dgm:cxn modelId="{85ED6EB3-98B4-4714-B2EF-601EE4BA095D}" type="presOf" srcId="{16A0B173-91A7-4455-83BE-89801F601D9E}" destId="{A4019945-9069-415E-BB54-200C3769C3DD}" srcOrd="0" destOrd="0" presId="urn:microsoft.com/office/officeart/2005/8/layout/radial6"/>
    <dgm:cxn modelId="{EC3581B7-BDEF-4FDC-85AA-89583EBC13BE}" srcId="{94608AC8-FBDE-4101-B30F-C3A02CC82DC1}" destId="{27F68975-7A75-42DA-94B7-32231B499E9E}" srcOrd="1" destOrd="0" parTransId="{67ECA128-8D21-4F8D-A36A-66577D499847}" sibTransId="{11D6AAD4-334B-4727-95DA-D697599A0725}"/>
    <dgm:cxn modelId="{8F0750B8-C186-4538-B3CD-F2691A966A3B}" srcId="{1308B3F1-CB2D-450D-93B6-C19F1B533FD8}" destId="{94608AC8-FBDE-4101-B30F-C3A02CC82DC1}" srcOrd="0" destOrd="0" parTransId="{320BE170-083D-48CC-92E8-143D8A446907}" sibTransId="{67530018-49E2-43E4-8673-9D6504EA2734}"/>
    <dgm:cxn modelId="{1682A9D7-1B05-43B8-8FB7-0BDE0ED6157D}" type="presOf" srcId="{94608AC8-FBDE-4101-B30F-C3A02CC82DC1}" destId="{FA684758-4E50-449A-B604-13BAEA764B97}" srcOrd="0" destOrd="0" presId="urn:microsoft.com/office/officeart/2005/8/layout/radial6"/>
    <dgm:cxn modelId="{48F026DD-0A21-4C5F-B5C0-668106E6561E}" type="presOf" srcId="{27F68975-7A75-42DA-94B7-32231B499E9E}" destId="{17346A7B-0ACA-4A3D-8B57-2E768709E785}" srcOrd="0" destOrd="0" presId="urn:microsoft.com/office/officeart/2005/8/layout/radial6"/>
    <dgm:cxn modelId="{D0F2D610-37A2-45C9-BD37-8DD5A8E5A216}" type="presParOf" srcId="{FB29D39E-09B3-4E49-B9A1-492B1F84F8D2}" destId="{FA684758-4E50-449A-B604-13BAEA764B97}" srcOrd="0" destOrd="0" presId="urn:microsoft.com/office/officeart/2005/8/layout/radial6"/>
    <dgm:cxn modelId="{7666CA8F-D2F2-47F6-AE9B-2015DEED86EF}" type="presParOf" srcId="{FB29D39E-09B3-4E49-B9A1-492B1F84F8D2}" destId="{CD4DB257-766D-4C20-88BF-6A423CE1ADC1}" srcOrd="1" destOrd="0" presId="urn:microsoft.com/office/officeart/2005/8/layout/radial6"/>
    <dgm:cxn modelId="{DFA34489-FAE6-49F8-A274-0B767FB72BD0}" type="presParOf" srcId="{FB29D39E-09B3-4E49-B9A1-492B1F84F8D2}" destId="{83DCCA25-4E0D-4FF8-B8B4-91FD25CF35AE}" srcOrd="2" destOrd="0" presId="urn:microsoft.com/office/officeart/2005/8/layout/radial6"/>
    <dgm:cxn modelId="{10C05C91-E469-4D70-9BE3-F16F1FFFBA8B}" type="presParOf" srcId="{FB29D39E-09B3-4E49-B9A1-492B1F84F8D2}" destId="{429ABB65-3545-4A3C-AA40-3B47C1AB3A3D}" srcOrd="3" destOrd="0" presId="urn:microsoft.com/office/officeart/2005/8/layout/radial6"/>
    <dgm:cxn modelId="{00DC17E9-8342-4C56-84A3-2F224C177F3A}" type="presParOf" srcId="{FB29D39E-09B3-4E49-B9A1-492B1F84F8D2}" destId="{17346A7B-0ACA-4A3D-8B57-2E768709E785}" srcOrd="4" destOrd="0" presId="urn:microsoft.com/office/officeart/2005/8/layout/radial6"/>
    <dgm:cxn modelId="{C75EBF34-49DF-4365-B925-B374E06EE5B3}" type="presParOf" srcId="{FB29D39E-09B3-4E49-B9A1-492B1F84F8D2}" destId="{1B23712A-D089-4290-A647-6FDB1DE38035}" srcOrd="5" destOrd="0" presId="urn:microsoft.com/office/officeart/2005/8/layout/radial6"/>
    <dgm:cxn modelId="{A6BDC618-54C6-4BD8-A590-5BFD202811C7}" type="presParOf" srcId="{FB29D39E-09B3-4E49-B9A1-492B1F84F8D2}" destId="{D61E1030-7506-4937-A74A-FF741AD165F8}" srcOrd="6" destOrd="0" presId="urn:microsoft.com/office/officeart/2005/8/layout/radial6"/>
    <dgm:cxn modelId="{EFD76E9D-A215-4251-8BA8-E253B272E937}" type="presParOf" srcId="{FB29D39E-09B3-4E49-B9A1-492B1F84F8D2}" destId="{A4019945-9069-415E-BB54-200C3769C3DD}" srcOrd="7" destOrd="0" presId="urn:microsoft.com/office/officeart/2005/8/layout/radial6"/>
    <dgm:cxn modelId="{C017E6D2-944E-4104-8515-84FFCFC705D1}" type="presParOf" srcId="{FB29D39E-09B3-4E49-B9A1-492B1F84F8D2}" destId="{63A5800F-6FF9-4BA3-8C74-70355EB707FA}" srcOrd="8" destOrd="0" presId="urn:microsoft.com/office/officeart/2005/8/layout/radial6"/>
    <dgm:cxn modelId="{BC83628B-4D94-4CB4-80F1-498EC0C75EA8}" type="presParOf" srcId="{FB29D39E-09B3-4E49-B9A1-492B1F84F8D2}" destId="{5D608276-E469-4CD9-B412-974BA60F102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C2DF9D-4006-42E0-A814-9D82247DFBFA}" type="doc">
      <dgm:prSet loTypeId="urn:microsoft.com/office/officeart/2005/8/layout/radial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801C8B-09E8-42D4-8C60-A7E2DAB0F8BA}">
      <dgm:prSet phldrT="[文本]"/>
      <dgm:spPr>
        <a:blipFill rotWithShape="0">
          <a:blip xmlns:r="http://schemas.openxmlformats.org/officeDocument/2006/relationships" r:embed="rId1"/>
          <a:srcRect/>
          <a:stretch>
            <a:fillRect l="-23000" r="-23000"/>
          </a:stretch>
        </a:blip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DE112374-C7E4-47DE-AC92-27C5EECA5803}" type="parTrans" cxnId="{04ABA530-E04C-4F5F-AB7B-85BAD8DCA41D}">
      <dgm:prSet/>
      <dgm:spPr/>
      <dgm:t>
        <a:bodyPr/>
        <a:lstStyle/>
        <a:p>
          <a:endParaRPr lang="zh-CN" altLang="en-US"/>
        </a:p>
      </dgm:t>
    </dgm:pt>
    <dgm:pt modelId="{E6574C98-8764-4630-8F53-F3AB18D358CC}" type="sibTrans" cxnId="{04ABA530-E04C-4F5F-AB7B-85BAD8DCA41D}">
      <dgm:prSet/>
      <dgm:spPr/>
      <dgm:t>
        <a:bodyPr/>
        <a:lstStyle/>
        <a:p>
          <a:endParaRPr lang="zh-CN" altLang="en-US"/>
        </a:p>
      </dgm:t>
    </dgm:pt>
    <dgm:pt modelId="{F3A96C7E-EC29-45C5-B7F5-48EDE0AAEFB0}">
      <dgm:prSet phldrT="[文本]"/>
      <dgm:spPr/>
      <dgm:t>
        <a:bodyPr/>
        <a:lstStyle/>
        <a:p>
          <a:r>
            <a:rPr lang="zh-CN" altLang="en-US" dirty="0"/>
            <a:t>精选高品质芦荟采胶</a:t>
          </a:r>
        </a:p>
      </dgm:t>
    </dgm:pt>
    <dgm:pt modelId="{F615B007-D24B-4B02-A511-2759DF8E8838}" type="parTrans" cxnId="{790006DE-2A19-4C0F-A316-D442D8C250D5}">
      <dgm:prSet/>
      <dgm:spPr/>
      <dgm:t>
        <a:bodyPr/>
        <a:lstStyle/>
        <a:p>
          <a:endParaRPr lang="zh-CN" altLang="en-US"/>
        </a:p>
      </dgm:t>
    </dgm:pt>
    <dgm:pt modelId="{2EDC1F03-FA90-491F-953E-ECF34C448548}" type="sibTrans" cxnId="{790006DE-2A19-4C0F-A316-D442D8C250D5}">
      <dgm:prSet/>
      <dgm:spPr/>
      <dgm:t>
        <a:bodyPr/>
        <a:lstStyle/>
        <a:p>
          <a:endParaRPr lang="zh-CN" altLang="en-US"/>
        </a:p>
      </dgm:t>
    </dgm:pt>
    <dgm:pt modelId="{72ADFAFC-C39D-4C44-97F3-19EBAF331776}">
      <dgm:prSet phldrT="[文本]"/>
      <dgm:spPr>
        <a:blipFill rotWithShape="0">
          <a:blip xmlns:r="http://schemas.openxmlformats.org/officeDocument/2006/relationships" r:embed="rId2"/>
          <a:srcRect/>
          <a:stretch>
            <a:fillRect t="-4000" b="-4000"/>
          </a:stretch>
        </a:blip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3CC19C42-AE1B-4CD1-97BE-D71B964C9CBD}" type="parTrans" cxnId="{DF411EB6-CF33-4AEC-8E28-B5EFA7055D88}">
      <dgm:prSet/>
      <dgm:spPr/>
      <dgm:t>
        <a:bodyPr/>
        <a:lstStyle/>
        <a:p>
          <a:endParaRPr lang="zh-CN" altLang="en-US"/>
        </a:p>
      </dgm:t>
    </dgm:pt>
    <dgm:pt modelId="{130C09D3-947D-4200-9355-72FC79AA6E55}" type="sibTrans" cxnId="{DF411EB6-CF33-4AEC-8E28-B5EFA7055D88}">
      <dgm:prSet/>
      <dgm:spPr/>
      <dgm:t>
        <a:bodyPr/>
        <a:lstStyle/>
        <a:p>
          <a:endParaRPr lang="zh-CN" altLang="en-US"/>
        </a:p>
      </dgm:t>
    </dgm:pt>
    <dgm:pt modelId="{7DDE29BC-0F62-44AA-AB05-1FBA05FAFA9A}">
      <dgm:prSet phldrT="[文本]"/>
      <dgm:spPr/>
      <dgm:t>
        <a:bodyPr/>
        <a:lstStyle/>
        <a:p>
          <a:r>
            <a:rPr lang="zh-CN" altLang="en-US" dirty="0"/>
            <a:t>高度提纯，效果更快、更好、更持久</a:t>
          </a:r>
          <a:r>
            <a:rPr lang="en-US" altLang="zh-CN" dirty="0"/>
            <a:t> </a:t>
          </a:r>
          <a:endParaRPr lang="zh-CN" altLang="en-US" dirty="0"/>
        </a:p>
      </dgm:t>
    </dgm:pt>
    <dgm:pt modelId="{6666AAD9-4CF9-4697-8195-1B5677302847}" type="parTrans" cxnId="{719A1F8A-826E-4BB5-91DE-5B5BD4A48FE0}">
      <dgm:prSet/>
      <dgm:spPr/>
      <dgm:t>
        <a:bodyPr/>
        <a:lstStyle/>
        <a:p>
          <a:endParaRPr lang="zh-CN" altLang="en-US"/>
        </a:p>
      </dgm:t>
    </dgm:pt>
    <dgm:pt modelId="{665F8D61-5D02-45ED-AD52-0286B07504F2}" type="sibTrans" cxnId="{719A1F8A-826E-4BB5-91DE-5B5BD4A48FE0}">
      <dgm:prSet/>
      <dgm:spPr/>
      <dgm:t>
        <a:bodyPr/>
        <a:lstStyle/>
        <a:p>
          <a:endParaRPr lang="zh-CN" altLang="en-US"/>
        </a:p>
      </dgm:t>
    </dgm:pt>
    <dgm:pt modelId="{5DA94657-77FB-4F76-A9F0-B636D191A043}">
      <dgm:prSet phldrT="[文本]"/>
      <dgm:spPr>
        <a:blipFill rotWithShape="0">
          <a:blip xmlns:r="http://schemas.openxmlformats.org/officeDocument/2006/relationships" r:embed="rId3"/>
          <a:srcRect/>
          <a:stretch>
            <a:fillRect t="-4000" b="-4000"/>
          </a:stretch>
        </a:blip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12A86194-9B64-4841-BB19-EFAC786EACEF}" type="parTrans" cxnId="{E5FE9447-B33D-493A-B215-323CF3D8F2E8}">
      <dgm:prSet/>
      <dgm:spPr/>
      <dgm:t>
        <a:bodyPr/>
        <a:lstStyle/>
        <a:p>
          <a:endParaRPr lang="zh-CN" altLang="en-US"/>
        </a:p>
      </dgm:t>
    </dgm:pt>
    <dgm:pt modelId="{5C27F0E1-9DF0-498D-B7DD-0ED1474220CB}" type="sibTrans" cxnId="{E5FE9447-B33D-493A-B215-323CF3D8F2E8}">
      <dgm:prSet/>
      <dgm:spPr/>
      <dgm:t>
        <a:bodyPr/>
        <a:lstStyle/>
        <a:p>
          <a:endParaRPr lang="zh-CN" altLang="en-US"/>
        </a:p>
      </dgm:t>
    </dgm:pt>
    <dgm:pt modelId="{E9B1C965-5817-4B03-B09C-595352FC5CE8}">
      <dgm:prSet phldrT="[文本]"/>
      <dgm:spPr/>
      <dgm:t>
        <a:bodyPr/>
        <a:lstStyle/>
        <a:p>
          <a:r>
            <a:rPr lang="zh-CN" altLang="en-US" dirty="0"/>
            <a:t>轻轻一抹，即可让你的肌肤焕发“新生”</a:t>
          </a:r>
        </a:p>
      </dgm:t>
    </dgm:pt>
    <dgm:pt modelId="{0014AF01-25A3-4A98-A4B0-9815C4CB25DA}" type="parTrans" cxnId="{F55291BB-86E0-4C1D-B086-C94E6BC48D88}">
      <dgm:prSet/>
      <dgm:spPr/>
      <dgm:t>
        <a:bodyPr/>
        <a:lstStyle/>
        <a:p>
          <a:endParaRPr lang="zh-CN" altLang="en-US"/>
        </a:p>
      </dgm:t>
    </dgm:pt>
    <dgm:pt modelId="{5ACAC888-3CD4-4EB6-A91B-EA34C6055E95}" type="sibTrans" cxnId="{F55291BB-86E0-4C1D-B086-C94E6BC48D88}">
      <dgm:prSet/>
      <dgm:spPr/>
      <dgm:t>
        <a:bodyPr/>
        <a:lstStyle/>
        <a:p>
          <a:endParaRPr lang="zh-CN" altLang="en-US"/>
        </a:p>
      </dgm:t>
    </dgm:pt>
    <dgm:pt modelId="{0DE5EFBA-F2C5-47DB-86C5-5BE747DAFEC8}" type="pres">
      <dgm:prSet presAssocID="{52C2DF9D-4006-42E0-A814-9D82247DFBF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1841E0D-DDB7-44B3-A596-88F8061E57F9}" type="pres">
      <dgm:prSet presAssocID="{52C2DF9D-4006-42E0-A814-9D82247DFBFA}" presName="cycle" presStyleCnt="0"/>
      <dgm:spPr/>
    </dgm:pt>
    <dgm:pt modelId="{5794C889-E14D-4EF8-81B3-972283210741}" type="pres">
      <dgm:prSet presAssocID="{52C2DF9D-4006-42E0-A814-9D82247DFBFA}" presName="centerShape" presStyleCnt="0"/>
      <dgm:spPr/>
    </dgm:pt>
    <dgm:pt modelId="{56E97472-3516-466A-BEA1-DC3388109B97}" type="pres">
      <dgm:prSet presAssocID="{52C2DF9D-4006-42E0-A814-9D82247DFBFA}" presName="connSite" presStyleLbl="node1" presStyleIdx="0" presStyleCnt="4"/>
      <dgm:spPr/>
    </dgm:pt>
    <dgm:pt modelId="{DCA9DE55-7F28-4C35-9311-3161EB193499}" type="pres">
      <dgm:prSet presAssocID="{52C2DF9D-4006-42E0-A814-9D82247DFBFA}" presName="visible" presStyleLbl="node1" presStyleIdx="0" presStyleCnt="4" custScaleX="129558" custScaleY="131807" custLinFactNeighborX="-19364" custLinFactNeighborY="0"/>
      <dgm:spPr>
        <a:blipFill rotWithShape="1">
          <a:blip xmlns:r="http://schemas.openxmlformats.org/officeDocument/2006/relationships" r:embed="rId4"/>
          <a:srcRect/>
          <a:stretch>
            <a:fillRect t="-3000" b="-3000"/>
          </a:stretch>
        </a:blipFill>
      </dgm:spPr>
    </dgm:pt>
    <dgm:pt modelId="{53DD8935-EFD5-4934-A0AB-B962846EAC8C}" type="pres">
      <dgm:prSet presAssocID="{DE112374-C7E4-47DE-AC92-27C5EECA5803}" presName="Name25" presStyleLbl="parChTrans1D1" presStyleIdx="0" presStyleCnt="3"/>
      <dgm:spPr/>
    </dgm:pt>
    <dgm:pt modelId="{E7FC6ADD-80BE-45E1-8807-39CD2D39E0F9}" type="pres">
      <dgm:prSet presAssocID="{30801C8B-09E8-42D4-8C60-A7E2DAB0F8BA}" presName="node" presStyleCnt="0"/>
      <dgm:spPr/>
    </dgm:pt>
    <dgm:pt modelId="{624ABA99-20BD-458C-B3A2-FF625E05A170}" type="pres">
      <dgm:prSet presAssocID="{30801C8B-09E8-42D4-8C60-A7E2DAB0F8BA}" presName="parentNode" presStyleLbl="node1" presStyleIdx="1" presStyleCnt="4" custLinFactNeighborX="40708" custLinFactNeighborY="65">
        <dgm:presLayoutVars>
          <dgm:chMax val="1"/>
          <dgm:bulletEnabled val="1"/>
        </dgm:presLayoutVars>
      </dgm:prSet>
      <dgm:spPr/>
    </dgm:pt>
    <dgm:pt modelId="{DF402883-A5A3-4F57-BB65-58DAE80DAFA4}" type="pres">
      <dgm:prSet presAssocID="{30801C8B-09E8-42D4-8C60-A7E2DAB0F8BA}" presName="childNode" presStyleLbl="revTx" presStyleIdx="0" presStyleCnt="3">
        <dgm:presLayoutVars>
          <dgm:bulletEnabled val="1"/>
        </dgm:presLayoutVars>
      </dgm:prSet>
      <dgm:spPr/>
    </dgm:pt>
    <dgm:pt modelId="{F9400D18-46EB-4FC7-A060-8F4BAD037C32}" type="pres">
      <dgm:prSet presAssocID="{3CC19C42-AE1B-4CD1-97BE-D71B964C9CBD}" presName="Name25" presStyleLbl="parChTrans1D1" presStyleIdx="1" presStyleCnt="3"/>
      <dgm:spPr/>
    </dgm:pt>
    <dgm:pt modelId="{FD548E62-4ECB-4396-8B2A-997DFA133927}" type="pres">
      <dgm:prSet presAssocID="{72ADFAFC-C39D-4C44-97F3-19EBAF331776}" presName="node" presStyleCnt="0"/>
      <dgm:spPr/>
    </dgm:pt>
    <dgm:pt modelId="{A3C4B433-5860-4323-A168-F0240A5E249A}" type="pres">
      <dgm:prSet presAssocID="{72ADFAFC-C39D-4C44-97F3-19EBAF331776}" presName="parentNode" presStyleLbl="node1" presStyleIdx="2" presStyleCnt="4" custLinFactNeighborX="17797" custLinFactNeighborY="0">
        <dgm:presLayoutVars>
          <dgm:chMax val="1"/>
          <dgm:bulletEnabled val="1"/>
        </dgm:presLayoutVars>
      </dgm:prSet>
      <dgm:spPr/>
    </dgm:pt>
    <dgm:pt modelId="{9A746DCE-75F7-4602-B960-1B99EB47254E}" type="pres">
      <dgm:prSet presAssocID="{72ADFAFC-C39D-4C44-97F3-19EBAF331776}" presName="childNode" presStyleLbl="revTx" presStyleIdx="1" presStyleCnt="3">
        <dgm:presLayoutVars>
          <dgm:bulletEnabled val="1"/>
        </dgm:presLayoutVars>
      </dgm:prSet>
      <dgm:spPr/>
    </dgm:pt>
    <dgm:pt modelId="{88C6D681-DF0A-4471-A1CB-25F86ED0E1ED}" type="pres">
      <dgm:prSet presAssocID="{12A86194-9B64-4841-BB19-EFAC786EACEF}" presName="Name25" presStyleLbl="parChTrans1D1" presStyleIdx="2" presStyleCnt="3"/>
      <dgm:spPr/>
    </dgm:pt>
    <dgm:pt modelId="{838D1289-EC76-4963-9E6F-4A8A2007A499}" type="pres">
      <dgm:prSet presAssocID="{5DA94657-77FB-4F76-A9F0-B636D191A043}" presName="node" presStyleCnt="0"/>
      <dgm:spPr/>
    </dgm:pt>
    <dgm:pt modelId="{4EC65863-D8A6-4591-8D75-0B834075C657}" type="pres">
      <dgm:prSet presAssocID="{5DA94657-77FB-4F76-A9F0-B636D191A043}" presName="parentNode" presStyleLbl="node1" presStyleIdx="3" presStyleCnt="4" custLinFactNeighborX="50814" custLinFactNeighborY="-4703">
        <dgm:presLayoutVars>
          <dgm:chMax val="1"/>
          <dgm:bulletEnabled val="1"/>
        </dgm:presLayoutVars>
      </dgm:prSet>
      <dgm:spPr/>
    </dgm:pt>
    <dgm:pt modelId="{73AAD3A5-027A-4452-873E-D9DCEA696F20}" type="pres">
      <dgm:prSet presAssocID="{5DA94657-77FB-4F76-A9F0-B636D191A043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E5043C01-F7C6-4908-838E-1092D01B6E92}" type="presOf" srcId="{52C2DF9D-4006-42E0-A814-9D82247DFBFA}" destId="{0DE5EFBA-F2C5-47DB-86C5-5BE747DAFEC8}" srcOrd="0" destOrd="0" presId="urn:microsoft.com/office/officeart/2005/8/layout/radial2"/>
    <dgm:cxn modelId="{04ABA530-E04C-4F5F-AB7B-85BAD8DCA41D}" srcId="{52C2DF9D-4006-42E0-A814-9D82247DFBFA}" destId="{30801C8B-09E8-42D4-8C60-A7E2DAB0F8BA}" srcOrd="0" destOrd="0" parTransId="{DE112374-C7E4-47DE-AC92-27C5EECA5803}" sibTransId="{E6574C98-8764-4630-8F53-F3AB18D358CC}"/>
    <dgm:cxn modelId="{E5FE9447-B33D-493A-B215-323CF3D8F2E8}" srcId="{52C2DF9D-4006-42E0-A814-9D82247DFBFA}" destId="{5DA94657-77FB-4F76-A9F0-B636D191A043}" srcOrd="2" destOrd="0" parTransId="{12A86194-9B64-4841-BB19-EFAC786EACEF}" sibTransId="{5C27F0E1-9DF0-498D-B7DD-0ED1474220CB}"/>
    <dgm:cxn modelId="{179DF652-E2DC-4267-A83F-81AA99787CE6}" type="presOf" srcId="{DE112374-C7E4-47DE-AC92-27C5EECA5803}" destId="{53DD8935-EFD5-4934-A0AB-B962846EAC8C}" srcOrd="0" destOrd="0" presId="urn:microsoft.com/office/officeart/2005/8/layout/radial2"/>
    <dgm:cxn modelId="{10E10F54-AA28-4350-84AF-5659D3A5B96B}" type="presOf" srcId="{5DA94657-77FB-4F76-A9F0-B636D191A043}" destId="{4EC65863-D8A6-4591-8D75-0B834075C657}" srcOrd="0" destOrd="0" presId="urn:microsoft.com/office/officeart/2005/8/layout/radial2"/>
    <dgm:cxn modelId="{B2849C78-FFB5-492E-9205-AA10ECBA4BE6}" type="presOf" srcId="{12A86194-9B64-4841-BB19-EFAC786EACEF}" destId="{88C6D681-DF0A-4471-A1CB-25F86ED0E1ED}" srcOrd="0" destOrd="0" presId="urn:microsoft.com/office/officeart/2005/8/layout/radial2"/>
    <dgm:cxn modelId="{6E480A7D-783C-4222-8CC7-9882948AEEA5}" type="presOf" srcId="{F3A96C7E-EC29-45C5-B7F5-48EDE0AAEFB0}" destId="{DF402883-A5A3-4F57-BB65-58DAE80DAFA4}" srcOrd="0" destOrd="0" presId="urn:microsoft.com/office/officeart/2005/8/layout/radial2"/>
    <dgm:cxn modelId="{4EEEAD7F-9744-4C91-8734-2F5CD7C5B2D0}" type="presOf" srcId="{3CC19C42-AE1B-4CD1-97BE-D71B964C9CBD}" destId="{F9400D18-46EB-4FC7-A060-8F4BAD037C32}" srcOrd="0" destOrd="0" presId="urn:microsoft.com/office/officeart/2005/8/layout/radial2"/>
    <dgm:cxn modelId="{719A1F8A-826E-4BB5-91DE-5B5BD4A48FE0}" srcId="{72ADFAFC-C39D-4C44-97F3-19EBAF331776}" destId="{7DDE29BC-0F62-44AA-AB05-1FBA05FAFA9A}" srcOrd="0" destOrd="0" parTransId="{6666AAD9-4CF9-4697-8195-1B5677302847}" sibTransId="{665F8D61-5D02-45ED-AD52-0286B07504F2}"/>
    <dgm:cxn modelId="{B10D4990-07D4-4007-B083-696F1396E8B4}" type="presOf" srcId="{7DDE29BC-0F62-44AA-AB05-1FBA05FAFA9A}" destId="{9A746DCE-75F7-4602-B960-1B99EB47254E}" srcOrd="0" destOrd="0" presId="urn:microsoft.com/office/officeart/2005/8/layout/radial2"/>
    <dgm:cxn modelId="{C076F896-4CE9-47FA-8FE5-588092944201}" type="presOf" srcId="{72ADFAFC-C39D-4C44-97F3-19EBAF331776}" destId="{A3C4B433-5860-4323-A168-F0240A5E249A}" srcOrd="0" destOrd="0" presId="urn:microsoft.com/office/officeart/2005/8/layout/radial2"/>
    <dgm:cxn modelId="{DF411EB6-CF33-4AEC-8E28-B5EFA7055D88}" srcId="{52C2DF9D-4006-42E0-A814-9D82247DFBFA}" destId="{72ADFAFC-C39D-4C44-97F3-19EBAF331776}" srcOrd="1" destOrd="0" parTransId="{3CC19C42-AE1B-4CD1-97BE-D71B964C9CBD}" sibTransId="{130C09D3-947D-4200-9355-72FC79AA6E55}"/>
    <dgm:cxn modelId="{F55291BB-86E0-4C1D-B086-C94E6BC48D88}" srcId="{5DA94657-77FB-4F76-A9F0-B636D191A043}" destId="{E9B1C965-5817-4B03-B09C-595352FC5CE8}" srcOrd="0" destOrd="0" parTransId="{0014AF01-25A3-4A98-A4B0-9815C4CB25DA}" sibTransId="{5ACAC888-3CD4-4EB6-A91B-EA34C6055E95}"/>
    <dgm:cxn modelId="{8C2760C0-2F92-4807-8CDC-035F6ED9B958}" type="presOf" srcId="{E9B1C965-5817-4B03-B09C-595352FC5CE8}" destId="{73AAD3A5-027A-4452-873E-D9DCEA696F20}" srcOrd="0" destOrd="0" presId="urn:microsoft.com/office/officeart/2005/8/layout/radial2"/>
    <dgm:cxn modelId="{2369BCD8-BF8B-4098-89CF-2EC57233AFC2}" type="presOf" srcId="{30801C8B-09E8-42D4-8C60-A7E2DAB0F8BA}" destId="{624ABA99-20BD-458C-B3A2-FF625E05A170}" srcOrd="0" destOrd="0" presId="urn:microsoft.com/office/officeart/2005/8/layout/radial2"/>
    <dgm:cxn modelId="{790006DE-2A19-4C0F-A316-D442D8C250D5}" srcId="{30801C8B-09E8-42D4-8C60-A7E2DAB0F8BA}" destId="{F3A96C7E-EC29-45C5-B7F5-48EDE0AAEFB0}" srcOrd="0" destOrd="0" parTransId="{F615B007-D24B-4B02-A511-2759DF8E8838}" sibTransId="{2EDC1F03-FA90-491F-953E-ECF34C448548}"/>
    <dgm:cxn modelId="{6723827D-C732-4120-BF8E-A0200EB44CEE}" type="presParOf" srcId="{0DE5EFBA-F2C5-47DB-86C5-5BE747DAFEC8}" destId="{71841E0D-DDB7-44B3-A596-88F8061E57F9}" srcOrd="0" destOrd="0" presId="urn:microsoft.com/office/officeart/2005/8/layout/radial2"/>
    <dgm:cxn modelId="{679A2E2C-3C92-42C2-A6A7-689E9DCDF5E7}" type="presParOf" srcId="{71841E0D-DDB7-44B3-A596-88F8061E57F9}" destId="{5794C889-E14D-4EF8-81B3-972283210741}" srcOrd="0" destOrd="0" presId="urn:microsoft.com/office/officeart/2005/8/layout/radial2"/>
    <dgm:cxn modelId="{C9E1FFFE-64C1-473B-B838-79F939E90868}" type="presParOf" srcId="{5794C889-E14D-4EF8-81B3-972283210741}" destId="{56E97472-3516-466A-BEA1-DC3388109B97}" srcOrd="0" destOrd="0" presId="urn:microsoft.com/office/officeart/2005/8/layout/radial2"/>
    <dgm:cxn modelId="{7136535A-57B0-4B20-A906-64AA9E8F0A0C}" type="presParOf" srcId="{5794C889-E14D-4EF8-81B3-972283210741}" destId="{DCA9DE55-7F28-4C35-9311-3161EB193499}" srcOrd="1" destOrd="0" presId="urn:microsoft.com/office/officeart/2005/8/layout/radial2"/>
    <dgm:cxn modelId="{50E15EC9-C9F8-4C57-B79B-1FFAD53C47D2}" type="presParOf" srcId="{71841E0D-DDB7-44B3-A596-88F8061E57F9}" destId="{53DD8935-EFD5-4934-A0AB-B962846EAC8C}" srcOrd="1" destOrd="0" presId="urn:microsoft.com/office/officeart/2005/8/layout/radial2"/>
    <dgm:cxn modelId="{7C97D5D5-FD74-4FC0-B019-D1F3C28AF0B4}" type="presParOf" srcId="{71841E0D-DDB7-44B3-A596-88F8061E57F9}" destId="{E7FC6ADD-80BE-45E1-8807-39CD2D39E0F9}" srcOrd="2" destOrd="0" presId="urn:microsoft.com/office/officeart/2005/8/layout/radial2"/>
    <dgm:cxn modelId="{86B50D77-A5B0-4412-848B-23F912FDECCD}" type="presParOf" srcId="{E7FC6ADD-80BE-45E1-8807-39CD2D39E0F9}" destId="{624ABA99-20BD-458C-B3A2-FF625E05A170}" srcOrd="0" destOrd="0" presId="urn:microsoft.com/office/officeart/2005/8/layout/radial2"/>
    <dgm:cxn modelId="{23A8DC70-9B25-4D9D-BDA5-4B68C035B8BE}" type="presParOf" srcId="{E7FC6ADD-80BE-45E1-8807-39CD2D39E0F9}" destId="{DF402883-A5A3-4F57-BB65-58DAE80DAFA4}" srcOrd="1" destOrd="0" presId="urn:microsoft.com/office/officeart/2005/8/layout/radial2"/>
    <dgm:cxn modelId="{4136C75B-14D9-4725-99F7-A5837E756A08}" type="presParOf" srcId="{71841E0D-DDB7-44B3-A596-88F8061E57F9}" destId="{F9400D18-46EB-4FC7-A060-8F4BAD037C32}" srcOrd="3" destOrd="0" presId="urn:microsoft.com/office/officeart/2005/8/layout/radial2"/>
    <dgm:cxn modelId="{DC663DF9-2F7A-4396-8637-4E6CA214D242}" type="presParOf" srcId="{71841E0D-DDB7-44B3-A596-88F8061E57F9}" destId="{FD548E62-4ECB-4396-8B2A-997DFA133927}" srcOrd="4" destOrd="0" presId="urn:microsoft.com/office/officeart/2005/8/layout/radial2"/>
    <dgm:cxn modelId="{2368C7D7-F0C2-414A-9587-1A62B4B3060F}" type="presParOf" srcId="{FD548E62-4ECB-4396-8B2A-997DFA133927}" destId="{A3C4B433-5860-4323-A168-F0240A5E249A}" srcOrd="0" destOrd="0" presId="urn:microsoft.com/office/officeart/2005/8/layout/radial2"/>
    <dgm:cxn modelId="{FC753E5F-5635-4744-8EC2-7E2667237E60}" type="presParOf" srcId="{FD548E62-4ECB-4396-8B2A-997DFA133927}" destId="{9A746DCE-75F7-4602-B960-1B99EB47254E}" srcOrd="1" destOrd="0" presId="urn:microsoft.com/office/officeart/2005/8/layout/radial2"/>
    <dgm:cxn modelId="{61A8F8BB-E856-4EF2-A79D-FEB0BCA1535E}" type="presParOf" srcId="{71841E0D-DDB7-44B3-A596-88F8061E57F9}" destId="{88C6D681-DF0A-4471-A1CB-25F86ED0E1ED}" srcOrd="5" destOrd="0" presId="urn:microsoft.com/office/officeart/2005/8/layout/radial2"/>
    <dgm:cxn modelId="{E2E58AB6-FB49-450D-BBC4-E7BCC05FD4A1}" type="presParOf" srcId="{71841E0D-DDB7-44B3-A596-88F8061E57F9}" destId="{838D1289-EC76-4963-9E6F-4A8A2007A499}" srcOrd="6" destOrd="0" presId="urn:microsoft.com/office/officeart/2005/8/layout/radial2"/>
    <dgm:cxn modelId="{63687FB0-09A1-46DC-89FF-9400C2DCB52B}" type="presParOf" srcId="{838D1289-EC76-4963-9E6F-4A8A2007A499}" destId="{4EC65863-D8A6-4591-8D75-0B834075C657}" srcOrd="0" destOrd="0" presId="urn:microsoft.com/office/officeart/2005/8/layout/radial2"/>
    <dgm:cxn modelId="{D012EA87-BFF6-417D-877B-57E882482DCA}" type="presParOf" srcId="{838D1289-EC76-4963-9E6F-4A8A2007A499}" destId="{73AAD3A5-027A-4452-873E-D9DCEA696F20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C6164B-823E-435B-AE30-84D9B1AC3FC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93D75AE-5ED6-487B-83F4-B46641448518}">
      <dgm:prSet phldrT="[文本]"/>
      <dgm:spPr/>
      <dgm:t>
        <a:bodyPr/>
        <a:lstStyle/>
        <a:p>
          <a:r>
            <a:rPr lang="zh-CN" altLang="en-US" dirty="0"/>
            <a:t>降价快</a:t>
          </a:r>
        </a:p>
      </dgm:t>
    </dgm:pt>
    <dgm:pt modelId="{2A72011B-C0EA-4692-A20E-C9E668F7ABA8}" type="sibTrans" cxnId="{410AF91C-83CF-4579-9D89-719D4F17ECB6}">
      <dgm:prSet/>
      <dgm:spPr/>
      <dgm:t>
        <a:bodyPr/>
        <a:lstStyle/>
        <a:p>
          <a:endParaRPr lang="zh-CN" altLang="en-US"/>
        </a:p>
      </dgm:t>
    </dgm:pt>
    <dgm:pt modelId="{70CF99CD-3C76-49B3-AFA0-63D070BBF667}" type="parTrans" cxnId="{410AF91C-83CF-4579-9D89-719D4F17ECB6}">
      <dgm:prSet/>
      <dgm:spPr/>
      <dgm:t>
        <a:bodyPr/>
        <a:lstStyle/>
        <a:p>
          <a:endParaRPr lang="zh-CN" altLang="en-US"/>
        </a:p>
      </dgm:t>
    </dgm:pt>
    <dgm:pt modelId="{BBF2E09D-FE94-435A-84EF-108E43CC1C2B}">
      <dgm:prSet phldrT="[文本]"/>
      <dgm:spPr/>
      <dgm:t>
        <a:bodyPr/>
        <a:lstStyle/>
        <a:p>
          <a:r>
            <a:rPr lang="zh-CN" altLang="en-US" dirty="0"/>
            <a:t>不好用</a:t>
          </a:r>
        </a:p>
      </dgm:t>
    </dgm:pt>
    <dgm:pt modelId="{76284591-E58F-4F02-9BCC-A4EB351FCCDE}" type="sibTrans" cxnId="{2C4B5A5F-9177-4CF0-A890-0E0937D0C1E0}">
      <dgm:prSet/>
      <dgm:spPr/>
      <dgm:t>
        <a:bodyPr/>
        <a:lstStyle/>
        <a:p>
          <a:endParaRPr lang="zh-CN" altLang="en-US"/>
        </a:p>
      </dgm:t>
    </dgm:pt>
    <dgm:pt modelId="{14E0632E-E08D-4876-AD50-25E4A019CF63}" type="parTrans" cxnId="{2C4B5A5F-9177-4CF0-A890-0E0937D0C1E0}">
      <dgm:prSet/>
      <dgm:spPr/>
      <dgm:t>
        <a:bodyPr/>
        <a:lstStyle/>
        <a:p>
          <a:endParaRPr lang="zh-CN" altLang="en-US"/>
        </a:p>
      </dgm:t>
    </dgm:pt>
    <dgm:pt modelId="{61284F7E-FBD0-4F05-9B95-49EB1B50BFF8}">
      <dgm:prSet phldrT="[文本]"/>
      <dgm:spPr/>
      <dgm:t>
        <a:bodyPr/>
        <a:lstStyle/>
        <a:p>
          <a:r>
            <a:rPr lang="zh-CN" altLang="en-US" dirty="0"/>
            <a:t>没效果</a:t>
          </a:r>
        </a:p>
      </dgm:t>
    </dgm:pt>
    <dgm:pt modelId="{B4D935FD-5A45-4E79-BFDE-37B2A822B24B}" type="sibTrans" cxnId="{D5FA6DB4-08EC-4C6F-9A8F-AAF668C7CDD7}">
      <dgm:prSet/>
      <dgm:spPr/>
      <dgm:t>
        <a:bodyPr/>
        <a:lstStyle/>
        <a:p>
          <a:endParaRPr lang="zh-CN" altLang="en-US"/>
        </a:p>
      </dgm:t>
    </dgm:pt>
    <dgm:pt modelId="{9E00408C-3DB1-4D68-9490-29714AE8CD14}" type="parTrans" cxnId="{D5FA6DB4-08EC-4C6F-9A8F-AAF668C7CDD7}">
      <dgm:prSet/>
      <dgm:spPr/>
      <dgm:t>
        <a:bodyPr/>
        <a:lstStyle/>
        <a:p>
          <a:endParaRPr lang="zh-CN" altLang="en-US"/>
        </a:p>
      </dgm:t>
    </dgm:pt>
    <dgm:pt modelId="{62FC1DF0-6290-4106-8393-E887347C049B}">
      <dgm:prSet phldrT="[文本]"/>
      <dgm:spPr/>
      <dgm:t>
        <a:bodyPr/>
        <a:lstStyle/>
        <a:p>
          <a:r>
            <a:rPr lang="zh-CN" altLang="en-US" dirty="0"/>
            <a:t>不喜欢</a:t>
          </a:r>
        </a:p>
      </dgm:t>
    </dgm:pt>
    <dgm:pt modelId="{E2EDD140-EFFA-42C2-8AF9-72A84F084F2D}" type="sibTrans" cxnId="{284FE829-076F-4583-9788-99032DC05617}">
      <dgm:prSet/>
      <dgm:spPr/>
      <dgm:t>
        <a:bodyPr/>
        <a:lstStyle/>
        <a:p>
          <a:endParaRPr lang="zh-CN" altLang="en-US"/>
        </a:p>
      </dgm:t>
    </dgm:pt>
    <dgm:pt modelId="{59C5F67A-B014-49F5-9E7C-5C258B213685}" type="parTrans" cxnId="{284FE829-076F-4583-9788-99032DC05617}">
      <dgm:prSet/>
      <dgm:spPr/>
      <dgm:t>
        <a:bodyPr/>
        <a:lstStyle/>
        <a:p>
          <a:endParaRPr lang="zh-CN" altLang="en-US"/>
        </a:p>
      </dgm:t>
    </dgm:pt>
    <dgm:pt modelId="{B23C84A0-2281-4088-B457-48E0787AEC03}">
      <dgm:prSet phldrT="[文本]"/>
      <dgm:spPr/>
      <dgm:t>
        <a:bodyPr/>
        <a:lstStyle/>
        <a:p>
          <a:r>
            <a:rPr lang="zh-CN" altLang="en-US" dirty="0"/>
            <a:t>有瑕疵</a:t>
          </a:r>
        </a:p>
      </dgm:t>
    </dgm:pt>
    <dgm:pt modelId="{DFC7729B-E28A-4CFF-8E27-E912D6029AEE}" type="parTrans" cxnId="{1D4FB180-E954-4622-99F0-7CEAFD7A85CD}">
      <dgm:prSet/>
      <dgm:spPr/>
      <dgm:t>
        <a:bodyPr/>
        <a:lstStyle/>
        <a:p>
          <a:endParaRPr lang="zh-CN" altLang="en-US"/>
        </a:p>
      </dgm:t>
    </dgm:pt>
    <dgm:pt modelId="{D91537D2-1B8A-4D15-A15B-1B0BBCAF3255}" type="sibTrans" cxnId="{1D4FB180-E954-4622-99F0-7CEAFD7A85CD}">
      <dgm:prSet/>
      <dgm:spPr/>
      <dgm:t>
        <a:bodyPr/>
        <a:lstStyle/>
        <a:p>
          <a:endParaRPr lang="zh-CN" altLang="en-US"/>
        </a:p>
      </dgm:t>
    </dgm:pt>
    <dgm:pt modelId="{6880D4B2-0863-41F0-BDFB-78FF1FDA4FF5}" type="pres">
      <dgm:prSet presAssocID="{EAC6164B-823E-435B-AE30-84D9B1AC3FCC}" presName="Name0" presStyleCnt="0">
        <dgm:presLayoutVars>
          <dgm:chMax val="7"/>
          <dgm:chPref val="7"/>
          <dgm:dir/>
        </dgm:presLayoutVars>
      </dgm:prSet>
      <dgm:spPr/>
    </dgm:pt>
    <dgm:pt modelId="{D416885C-68F5-4DC0-9F4B-181A6236EB8A}" type="pres">
      <dgm:prSet presAssocID="{EAC6164B-823E-435B-AE30-84D9B1AC3FCC}" presName="Name1" presStyleCnt="0"/>
      <dgm:spPr/>
    </dgm:pt>
    <dgm:pt modelId="{E61B605A-E123-42D1-8FF4-FD93DC92457B}" type="pres">
      <dgm:prSet presAssocID="{EAC6164B-823E-435B-AE30-84D9B1AC3FCC}" presName="cycle" presStyleCnt="0"/>
      <dgm:spPr/>
    </dgm:pt>
    <dgm:pt modelId="{5B962D27-7A1B-4ADA-A073-915762A69496}" type="pres">
      <dgm:prSet presAssocID="{EAC6164B-823E-435B-AE30-84D9B1AC3FCC}" presName="srcNode" presStyleLbl="node1" presStyleIdx="0" presStyleCnt="5"/>
      <dgm:spPr/>
    </dgm:pt>
    <dgm:pt modelId="{2A97A7BD-9F62-49D5-B977-2576ADFEF994}" type="pres">
      <dgm:prSet presAssocID="{EAC6164B-823E-435B-AE30-84D9B1AC3FCC}" presName="conn" presStyleLbl="parChTrans1D2" presStyleIdx="0" presStyleCnt="1"/>
      <dgm:spPr/>
    </dgm:pt>
    <dgm:pt modelId="{63D47EE2-1C19-4ADF-A003-247DC076BD58}" type="pres">
      <dgm:prSet presAssocID="{EAC6164B-823E-435B-AE30-84D9B1AC3FCC}" presName="extraNode" presStyleLbl="node1" presStyleIdx="0" presStyleCnt="5"/>
      <dgm:spPr/>
    </dgm:pt>
    <dgm:pt modelId="{99A90B4D-67CE-42B5-90AD-F2EDB9826BAD}" type="pres">
      <dgm:prSet presAssocID="{EAC6164B-823E-435B-AE30-84D9B1AC3FCC}" presName="dstNode" presStyleLbl="node1" presStyleIdx="0" presStyleCnt="5"/>
      <dgm:spPr/>
    </dgm:pt>
    <dgm:pt modelId="{83FB29F2-850D-45BD-A1CD-DE7B31EC0A83}" type="pres">
      <dgm:prSet presAssocID="{62FC1DF0-6290-4106-8393-E887347C049B}" presName="text_1" presStyleLbl="node1" presStyleIdx="0" presStyleCnt="5">
        <dgm:presLayoutVars>
          <dgm:bulletEnabled val="1"/>
        </dgm:presLayoutVars>
      </dgm:prSet>
      <dgm:spPr/>
    </dgm:pt>
    <dgm:pt modelId="{7D5EEE7F-0DEB-4825-97D2-BA0781495342}" type="pres">
      <dgm:prSet presAssocID="{62FC1DF0-6290-4106-8393-E887347C049B}" presName="accent_1" presStyleCnt="0"/>
      <dgm:spPr/>
    </dgm:pt>
    <dgm:pt modelId="{FE171B9E-129C-4F81-B8F2-EDBB86EFE8B8}" type="pres">
      <dgm:prSet presAssocID="{62FC1DF0-6290-4106-8393-E887347C049B}" presName="accentRepeatNode" presStyleLbl="solidFgAcc1" presStyleIdx="0" presStyleCnt="5"/>
      <dgm:spPr/>
    </dgm:pt>
    <dgm:pt modelId="{FA7278C5-0972-473A-BB0A-F15B31C0CF44}" type="pres">
      <dgm:prSet presAssocID="{61284F7E-FBD0-4F05-9B95-49EB1B50BFF8}" presName="text_2" presStyleLbl="node1" presStyleIdx="1" presStyleCnt="5">
        <dgm:presLayoutVars>
          <dgm:bulletEnabled val="1"/>
        </dgm:presLayoutVars>
      </dgm:prSet>
      <dgm:spPr/>
    </dgm:pt>
    <dgm:pt modelId="{F78E7065-41C0-4A87-BDC3-95F691288404}" type="pres">
      <dgm:prSet presAssocID="{61284F7E-FBD0-4F05-9B95-49EB1B50BFF8}" presName="accent_2" presStyleCnt="0"/>
      <dgm:spPr/>
    </dgm:pt>
    <dgm:pt modelId="{905A41C7-6640-4FEC-A537-B19AD00CD871}" type="pres">
      <dgm:prSet presAssocID="{61284F7E-FBD0-4F05-9B95-49EB1B50BFF8}" presName="accentRepeatNode" presStyleLbl="solidFgAcc1" presStyleIdx="1" presStyleCnt="5"/>
      <dgm:spPr/>
    </dgm:pt>
    <dgm:pt modelId="{49909054-606E-46A7-9925-E268C6EFB5FF}" type="pres">
      <dgm:prSet presAssocID="{B23C84A0-2281-4088-B457-48E0787AEC03}" presName="text_3" presStyleLbl="node1" presStyleIdx="2" presStyleCnt="5">
        <dgm:presLayoutVars>
          <dgm:bulletEnabled val="1"/>
        </dgm:presLayoutVars>
      </dgm:prSet>
      <dgm:spPr/>
    </dgm:pt>
    <dgm:pt modelId="{07B2527D-34CC-4AF0-BDA1-A79343146523}" type="pres">
      <dgm:prSet presAssocID="{B23C84A0-2281-4088-B457-48E0787AEC03}" presName="accent_3" presStyleCnt="0"/>
      <dgm:spPr/>
    </dgm:pt>
    <dgm:pt modelId="{723F5369-DB4C-414A-AFEC-5CD6AC629D16}" type="pres">
      <dgm:prSet presAssocID="{B23C84A0-2281-4088-B457-48E0787AEC03}" presName="accentRepeatNode" presStyleLbl="solidFgAcc1" presStyleIdx="2" presStyleCnt="5"/>
      <dgm:spPr/>
    </dgm:pt>
    <dgm:pt modelId="{AE5FD7BE-A73D-4AB3-B79A-976C516873EB}" type="pres">
      <dgm:prSet presAssocID="{BBF2E09D-FE94-435A-84EF-108E43CC1C2B}" presName="text_4" presStyleLbl="node1" presStyleIdx="3" presStyleCnt="5">
        <dgm:presLayoutVars>
          <dgm:bulletEnabled val="1"/>
        </dgm:presLayoutVars>
      </dgm:prSet>
      <dgm:spPr/>
    </dgm:pt>
    <dgm:pt modelId="{88412453-D8E1-44B8-8A1E-4DB563340543}" type="pres">
      <dgm:prSet presAssocID="{BBF2E09D-FE94-435A-84EF-108E43CC1C2B}" presName="accent_4" presStyleCnt="0"/>
      <dgm:spPr/>
    </dgm:pt>
    <dgm:pt modelId="{2E50CEA6-454E-4FC4-B2D9-797D465B1CAA}" type="pres">
      <dgm:prSet presAssocID="{BBF2E09D-FE94-435A-84EF-108E43CC1C2B}" presName="accentRepeatNode" presStyleLbl="solidFgAcc1" presStyleIdx="3" presStyleCnt="5"/>
      <dgm:spPr/>
    </dgm:pt>
    <dgm:pt modelId="{4963392F-9EB9-4AC9-9F19-12A16AE76C41}" type="pres">
      <dgm:prSet presAssocID="{793D75AE-5ED6-487B-83F4-B46641448518}" presName="text_5" presStyleLbl="node1" presStyleIdx="4" presStyleCnt="5">
        <dgm:presLayoutVars>
          <dgm:bulletEnabled val="1"/>
        </dgm:presLayoutVars>
      </dgm:prSet>
      <dgm:spPr/>
    </dgm:pt>
    <dgm:pt modelId="{8EFCC1B3-5E3E-4872-A9C0-FA288E0328AC}" type="pres">
      <dgm:prSet presAssocID="{793D75AE-5ED6-487B-83F4-B46641448518}" presName="accent_5" presStyleCnt="0"/>
      <dgm:spPr/>
    </dgm:pt>
    <dgm:pt modelId="{C4B415F2-7289-4D38-8E03-35DA15F03101}" type="pres">
      <dgm:prSet presAssocID="{793D75AE-5ED6-487B-83F4-B46641448518}" presName="accentRepeatNode" presStyleLbl="solidFgAcc1" presStyleIdx="4" presStyleCnt="5"/>
      <dgm:spPr/>
    </dgm:pt>
  </dgm:ptLst>
  <dgm:cxnLst>
    <dgm:cxn modelId="{410AF91C-83CF-4579-9D89-719D4F17ECB6}" srcId="{EAC6164B-823E-435B-AE30-84D9B1AC3FCC}" destId="{793D75AE-5ED6-487B-83F4-B46641448518}" srcOrd="4" destOrd="0" parTransId="{70CF99CD-3C76-49B3-AFA0-63D070BBF667}" sibTransId="{2A72011B-C0EA-4692-A20E-C9E668F7ABA8}"/>
    <dgm:cxn modelId="{284FE829-076F-4583-9788-99032DC05617}" srcId="{EAC6164B-823E-435B-AE30-84D9B1AC3FCC}" destId="{62FC1DF0-6290-4106-8393-E887347C049B}" srcOrd="0" destOrd="0" parTransId="{59C5F67A-B014-49F5-9E7C-5C258B213685}" sibTransId="{E2EDD140-EFFA-42C2-8AF9-72A84F084F2D}"/>
    <dgm:cxn modelId="{505D7A5D-DE5B-44D7-A227-359C15CC7E1D}" type="presOf" srcId="{793D75AE-5ED6-487B-83F4-B46641448518}" destId="{4963392F-9EB9-4AC9-9F19-12A16AE76C41}" srcOrd="0" destOrd="0" presId="urn:microsoft.com/office/officeart/2008/layout/VerticalCurvedList"/>
    <dgm:cxn modelId="{2C4B5A5F-9177-4CF0-A890-0E0937D0C1E0}" srcId="{EAC6164B-823E-435B-AE30-84D9B1AC3FCC}" destId="{BBF2E09D-FE94-435A-84EF-108E43CC1C2B}" srcOrd="3" destOrd="0" parTransId="{14E0632E-E08D-4876-AD50-25E4A019CF63}" sibTransId="{76284591-E58F-4F02-9BCC-A4EB351FCCDE}"/>
    <dgm:cxn modelId="{71329B53-2381-46E6-B939-0C1A8B838E7F}" type="presOf" srcId="{B23C84A0-2281-4088-B457-48E0787AEC03}" destId="{49909054-606E-46A7-9925-E268C6EFB5FF}" srcOrd="0" destOrd="0" presId="urn:microsoft.com/office/officeart/2008/layout/VerticalCurvedList"/>
    <dgm:cxn modelId="{1D4FB180-E954-4622-99F0-7CEAFD7A85CD}" srcId="{EAC6164B-823E-435B-AE30-84D9B1AC3FCC}" destId="{B23C84A0-2281-4088-B457-48E0787AEC03}" srcOrd="2" destOrd="0" parTransId="{DFC7729B-E28A-4CFF-8E27-E912D6029AEE}" sibTransId="{D91537D2-1B8A-4D15-A15B-1B0BBCAF3255}"/>
    <dgm:cxn modelId="{4C93B49D-2E2C-4D80-9968-DF125CFC7FAF}" type="presOf" srcId="{62FC1DF0-6290-4106-8393-E887347C049B}" destId="{83FB29F2-850D-45BD-A1CD-DE7B31EC0A83}" srcOrd="0" destOrd="0" presId="urn:microsoft.com/office/officeart/2008/layout/VerticalCurvedList"/>
    <dgm:cxn modelId="{D5FA6DB4-08EC-4C6F-9A8F-AAF668C7CDD7}" srcId="{EAC6164B-823E-435B-AE30-84D9B1AC3FCC}" destId="{61284F7E-FBD0-4F05-9B95-49EB1B50BFF8}" srcOrd="1" destOrd="0" parTransId="{9E00408C-3DB1-4D68-9490-29714AE8CD14}" sibTransId="{B4D935FD-5A45-4E79-BFDE-37B2A822B24B}"/>
    <dgm:cxn modelId="{72E02FC3-1D34-4EEB-ADC3-304DADDCE526}" type="presOf" srcId="{EAC6164B-823E-435B-AE30-84D9B1AC3FCC}" destId="{6880D4B2-0863-41F0-BDFB-78FF1FDA4FF5}" srcOrd="0" destOrd="0" presId="urn:microsoft.com/office/officeart/2008/layout/VerticalCurvedList"/>
    <dgm:cxn modelId="{8805FCD0-020D-4FEC-8302-4926EB84222E}" type="presOf" srcId="{E2EDD140-EFFA-42C2-8AF9-72A84F084F2D}" destId="{2A97A7BD-9F62-49D5-B977-2576ADFEF994}" srcOrd="0" destOrd="0" presId="urn:microsoft.com/office/officeart/2008/layout/VerticalCurvedList"/>
    <dgm:cxn modelId="{C1F445E8-5A1D-485F-B995-615439541E82}" type="presOf" srcId="{BBF2E09D-FE94-435A-84EF-108E43CC1C2B}" destId="{AE5FD7BE-A73D-4AB3-B79A-976C516873EB}" srcOrd="0" destOrd="0" presId="urn:microsoft.com/office/officeart/2008/layout/VerticalCurvedList"/>
    <dgm:cxn modelId="{503A4EF6-7E72-45DC-9490-2A54D51C4FB9}" type="presOf" srcId="{61284F7E-FBD0-4F05-9B95-49EB1B50BFF8}" destId="{FA7278C5-0972-473A-BB0A-F15B31C0CF44}" srcOrd="0" destOrd="0" presId="urn:microsoft.com/office/officeart/2008/layout/VerticalCurvedList"/>
    <dgm:cxn modelId="{9E5C48EE-4947-4E56-989D-87F5FD8E23D2}" type="presParOf" srcId="{6880D4B2-0863-41F0-BDFB-78FF1FDA4FF5}" destId="{D416885C-68F5-4DC0-9F4B-181A6236EB8A}" srcOrd="0" destOrd="0" presId="urn:microsoft.com/office/officeart/2008/layout/VerticalCurvedList"/>
    <dgm:cxn modelId="{7226CC84-DCDC-4AFA-B1CF-88C7CE3D6BD5}" type="presParOf" srcId="{D416885C-68F5-4DC0-9F4B-181A6236EB8A}" destId="{E61B605A-E123-42D1-8FF4-FD93DC92457B}" srcOrd="0" destOrd="0" presId="urn:microsoft.com/office/officeart/2008/layout/VerticalCurvedList"/>
    <dgm:cxn modelId="{96479D40-2511-4AC5-AC42-2CDCB1C87864}" type="presParOf" srcId="{E61B605A-E123-42D1-8FF4-FD93DC92457B}" destId="{5B962D27-7A1B-4ADA-A073-915762A69496}" srcOrd="0" destOrd="0" presId="urn:microsoft.com/office/officeart/2008/layout/VerticalCurvedList"/>
    <dgm:cxn modelId="{BD51BA10-03F5-4B2C-9BCE-F3C49EF10FDB}" type="presParOf" srcId="{E61B605A-E123-42D1-8FF4-FD93DC92457B}" destId="{2A97A7BD-9F62-49D5-B977-2576ADFEF994}" srcOrd="1" destOrd="0" presId="urn:microsoft.com/office/officeart/2008/layout/VerticalCurvedList"/>
    <dgm:cxn modelId="{288353F3-2553-40B6-BAF3-40C112F8C8EE}" type="presParOf" srcId="{E61B605A-E123-42D1-8FF4-FD93DC92457B}" destId="{63D47EE2-1C19-4ADF-A003-247DC076BD58}" srcOrd="2" destOrd="0" presId="urn:microsoft.com/office/officeart/2008/layout/VerticalCurvedList"/>
    <dgm:cxn modelId="{17D0E426-64C2-4D68-84BE-594AD2C4522F}" type="presParOf" srcId="{E61B605A-E123-42D1-8FF4-FD93DC92457B}" destId="{99A90B4D-67CE-42B5-90AD-F2EDB9826BAD}" srcOrd="3" destOrd="0" presId="urn:microsoft.com/office/officeart/2008/layout/VerticalCurvedList"/>
    <dgm:cxn modelId="{D2A3BAFD-F097-4089-9A0E-BED6E638C6B8}" type="presParOf" srcId="{D416885C-68F5-4DC0-9F4B-181A6236EB8A}" destId="{83FB29F2-850D-45BD-A1CD-DE7B31EC0A83}" srcOrd="1" destOrd="0" presId="urn:microsoft.com/office/officeart/2008/layout/VerticalCurvedList"/>
    <dgm:cxn modelId="{98BCD21E-027E-4B31-AFD3-D78DDFD8B26C}" type="presParOf" srcId="{D416885C-68F5-4DC0-9F4B-181A6236EB8A}" destId="{7D5EEE7F-0DEB-4825-97D2-BA0781495342}" srcOrd="2" destOrd="0" presId="urn:microsoft.com/office/officeart/2008/layout/VerticalCurvedList"/>
    <dgm:cxn modelId="{9AD5F786-DE20-44BA-93C5-93D2B2E78B2C}" type="presParOf" srcId="{7D5EEE7F-0DEB-4825-97D2-BA0781495342}" destId="{FE171B9E-129C-4F81-B8F2-EDBB86EFE8B8}" srcOrd="0" destOrd="0" presId="urn:microsoft.com/office/officeart/2008/layout/VerticalCurvedList"/>
    <dgm:cxn modelId="{31487E6A-FB22-4574-8941-711465E13712}" type="presParOf" srcId="{D416885C-68F5-4DC0-9F4B-181A6236EB8A}" destId="{FA7278C5-0972-473A-BB0A-F15B31C0CF44}" srcOrd="3" destOrd="0" presId="urn:microsoft.com/office/officeart/2008/layout/VerticalCurvedList"/>
    <dgm:cxn modelId="{E5408160-9275-420F-ADE8-BE3AF71BEDAE}" type="presParOf" srcId="{D416885C-68F5-4DC0-9F4B-181A6236EB8A}" destId="{F78E7065-41C0-4A87-BDC3-95F691288404}" srcOrd="4" destOrd="0" presId="urn:microsoft.com/office/officeart/2008/layout/VerticalCurvedList"/>
    <dgm:cxn modelId="{F0234809-D4DF-48C8-B7E8-7892BC89B6CF}" type="presParOf" srcId="{F78E7065-41C0-4A87-BDC3-95F691288404}" destId="{905A41C7-6640-4FEC-A537-B19AD00CD871}" srcOrd="0" destOrd="0" presId="urn:microsoft.com/office/officeart/2008/layout/VerticalCurvedList"/>
    <dgm:cxn modelId="{B5D64DAC-CA8F-4A8B-9B45-27258B432623}" type="presParOf" srcId="{D416885C-68F5-4DC0-9F4B-181A6236EB8A}" destId="{49909054-606E-46A7-9925-E268C6EFB5FF}" srcOrd="5" destOrd="0" presId="urn:microsoft.com/office/officeart/2008/layout/VerticalCurvedList"/>
    <dgm:cxn modelId="{3C503E87-FE51-4CCB-B6F1-97A7A8C0C94B}" type="presParOf" srcId="{D416885C-68F5-4DC0-9F4B-181A6236EB8A}" destId="{07B2527D-34CC-4AF0-BDA1-A79343146523}" srcOrd="6" destOrd="0" presId="urn:microsoft.com/office/officeart/2008/layout/VerticalCurvedList"/>
    <dgm:cxn modelId="{25D70910-7B68-440D-AAAC-81BC4CD3E8F9}" type="presParOf" srcId="{07B2527D-34CC-4AF0-BDA1-A79343146523}" destId="{723F5369-DB4C-414A-AFEC-5CD6AC629D16}" srcOrd="0" destOrd="0" presId="urn:microsoft.com/office/officeart/2008/layout/VerticalCurvedList"/>
    <dgm:cxn modelId="{03F8CFFF-04AE-45DF-97B2-D5581A79454C}" type="presParOf" srcId="{D416885C-68F5-4DC0-9F4B-181A6236EB8A}" destId="{AE5FD7BE-A73D-4AB3-B79A-976C516873EB}" srcOrd="7" destOrd="0" presId="urn:microsoft.com/office/officeart/2008/layout/VerticalCurvedList"/>
    <dgm:cxn modelId="{629C0879-7892-46C5-804A-C727D88C432E}" type="presParOf" srcId="{D416885C-68F5-4DC0-9F4B-181A6236EB8A}" destId="{88412453-D8E1-44B8-8A1E-4DB563340543}" srcOrd="8" destOrd="0" presId="urn:microsoft.com/office/officeart/2008/layout/VerticalCurvedList"/>
    <dgm:cxn modelId="{30E5F6BE-E3EC-4C1C-8B6F-21C903B8BF2C}" type="presParOf" srcId="{88412453-D8E1-44B8-8A1E-4DB563340543}" destId="{2E50CEA6-454E-4FC4-B2D9-797D465B1CAA}" srcOrd="0" destOrd="0" presId="urn:microsoft.com/office/officeart/2008/layout/VerticalCurvedList"/>
    <dgm:cxn modelId="{DDC6A4FF-2CCF-445F-8A09-03E3C2B12B77}" type="presParOf" srcId="{D416885C-68F5-4DC0-9F4B-181A6236EB8A}" destId="{4963392F-9EB9-4AC9-9F19-12A16AE76C41}" srcOrd="9" destOrd="0" presId="urn:microsoft.com/office/officeart/2008/layout/VerticalCurvedList"/>
    <dgm:cxn modelId="{FD915EAC-EB86-4138-B56B-0AC2E2E06F4D}" type="presParOf" srcId="{D416885C-68F5-4DC0-9F4B-181A6236EB8A}" destId="{8EFCC1B3-5E3E-4872-A9C0-FA288E0328AC}" srcOrd="10" destOrd="0" presId="urn:microsoft.com/office/officeart/2008/layout/VerticalCurvedList"/>
    <dgm:cxn modelId="{7E23F767-EFF0-46A5-ABB8-0144A5DE5030}" type="presParOf" srcId="{8EFCC1B3-5E3E-4872-A9C0-FA288E0328AC}" destId="{C4B415F2-7289-4D38-8E03-35DA15F03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417C1-75A1-4163-A1B8-96455661EB85}">
      <dsp:nvSpPr>
        <dsp:cNvPr id="0" name=""/>
        <dsp:cNvSpPr/>
      </dsp:nvSpPr>
      <dsp:spPr>
        <a:xfrm rot="5400000">
          <a:off x="-152454" y="153326"/>
          <a:ext cx="1016364" cy="71145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满</a:t>
          </a:r>
          <a:r>
            <a:rPr lang="en-US" altLang="zh-CN" sz="1700" kern="1200" dirty="0"/>
            <a:t>20</a:t>
          </a:r>
          <a:endParaRPr lang="zh-CN" altLang="en-US" sz="1700" kern="1200" dirty="0"/>
        </a:p>
      </dsp:txBody>
      <dsp:txXfrm rot="-5400000">
        <a:off x="1" y="356600"/>
        <a:ext cx="711455" cy="304909"/>
      </dsp:txXfrm>
    </dsp:sp>
    <dsp:sp modelId="{6823882B-F3D4-4C02-926B-41BB43B22189}">
      <dsp:nvSpPr>
        <dsp:cNvPr id="0" name=""/>
        <dsp:cNvSpPr/>
      </dsp:nvSpPr>
      <dsp:spPr>
        <a:xfrm rot="5400000">
          <a:off x="2051374" y="-1339918"/>
          <a:ext cx="660636" cy="3340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便携梳妆镜一只</a:t>
          </a:r>
          <a:endParaRPr lang="zh-CN" altLang="en-US" sz="1900" kern="1200" dirty="0">
            <a:solidFill>
              <a:srgbClr val="FF0000"/>
            </a:solidFill>
          </a:endParaRPr>
        </a:p>
      </dsp:txBody>
      <dsp:txXfrm rot="-5400000">
        <a:off x="711455" y="32251"/>
        <a:ext cx="3308224" cy="596136"/>
      </dsp:txXfrm>
    </dsp:sp>
    <dsp:sp modelId="{655F6213-B915-4DB4-8EF3-ECADE5C05344}">
      <dsp:nvSpPr>
        <dsp:cNvPr id="0" name=""/>
        <dsp:cNvSpPr/>
      </dsp:nvSpPr>
      <dsp:spPr>
        <a:xfrm rot="5400000">
          <a:off x="-152454" y="985454"/>
          <a:ext cx="1016364" cy="711455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满</a:t>
          </a:r>
          <a:r>
            <a:rPr lang="en-US" altLang="zh-CN" sz="1700" kern="1200" dirty="0"/>
            <a:t>50</a:t>
          </a:r>
          <a:endParaRPr lang="zh-CN" altLang="en-US" sz="1700" kern="1200" dirty="0"/>
        </a:p>
      </dsp:txBody>
      <dsp:txXfrm rot="-5400000">
        <a:off x="1" y="1188728"/>
        <a:ext cx="711455" cy="304909"/>
      </dsp:txXfrm>
    </dsp:sp>
    <dsp:sp modelId="{92EC3389-F9AD-4F61-9699-CD97D10A564D}">
      <dsp:nvSpPr>
        <dsp:cNvPr id="0" name=""/>
        <dsp:cNvSpPr/>
      </dsp:nvSpPr>
      <dsp:spPr>
        <a:xfrm rot="5400000">
          <a:off x="2051374" y="-506919"/>
          <a:ext cx="660636" cy="3340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再送粉饼一只</a:t>
          </a:r>
        </a:p>
      </dsp:txBody>
      <dsp:txXfrm rot="-5400000">
        <a:off x="711455" y="865250"/>
        <a:ext cx="3308224" cy="596136"/>
      </dsp:txXfrm>
    </dsp:sp>
    <dsp:sp modelId="{5058D61D-49FE-4BC8-8AD1-723136697504}">
      <dsp:nvSpPr>
        <dsp:cNvPr id="0" name=""/>
        <dsp:cNvSpPr/>
      </dsp:nvSpPr>
      <dsp:spPr>
        <a:xfrm rot="5400000">
          <a:off x="-152454" y="1817582"/>
          <a:ext cx="1016364" cy="711455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满</a:t>
          </a:r>
          <a:r>
            <a:rPr lang="en-US" altLang="zh-CN" sz="1700" kern="1200" dirty="0"/>
            <a:t>100</a:t>
          </a:r>
          <a:endParaRPr lang="zh-CN" altLang="en-US" sz="1700" kern="1200" dirty="0"/>
        </a:p>
      </dsp:txBody>
      <dsp:txXfrm rot="-5400000">
        <a:off x="1" y="2020856"/>
        <a:ext cx="711455" cy="304909"/>
      </dsp:txXfrm>
    </dsp:sp>
    <dsp:sp modelId="{F9E1377D-1ABF-41DD-B8D4-D6AB2A28FE43}">
      <dsp:nvSpPr>
        <dsp:cNvPr id="0" name=""/>
        <dsp:cNvSpPr/>
      </dsp:nvSpPr>
      <dsp:spPr>
        <a:xfrm rot="5400000">
          <a:off x="2051374" y="325209"/>
          <a:ext cx="660636" cy="3340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再送精美护肤礼包一套</a:t>
          </a:r>
        </a:p>
      </dsp:txBody>
      <dsp:txXfrm rot="-5400000">
        <a:off x="711455" y="1697378"/>
        <a:ext cx="3308224" cy="596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08276-E469-4CD9-B412-974BA60F1026}">
      <dsp:nvSpPr>
        <dsp:cNvPr id="0" name=""/>
        <dsp:cNvSpPr/>
      </dsp:nvSpPr>
      <dsp:spPr>
        <a:xfrm>
          <a:off x="1006297" y="754687"/>
          <a:ext cx="5026213" cy="5026213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1E1030-7506-4937-A74A-FF741AD165F8}">
      <dsp:nvSpPr>
        <dsp:cNvPr id="0" name=""/>
        <dsp:cNvSpPr/>
      </dsp:nvSpPr>
      <dsp:spPr>
        <a:xfrm>
          <a:off x="1006297" y="754687"/>
          <a:ext cx="5026213" cy="5026213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9ABB65-3545-4A3C-AA40-3B47C1AB3A3D}">
      <dsp:nvSpPr>
        <dsp:cNvPr id="0" name=""/>
        <dsp:cNvSpPr/>
      </dsp:nvSpPr>
      <dsp:spPr>
        <a:xfrm>
          <a:off x="1006297" y="754687"/>
          <a:ext cx="5026213" cy="5026213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684758-4E50-449A-B604-13BAEA764B97}">
      <dsp:nvSpPr>
        <dsp:cNvPr id="0" name=""/>
        <dsp:cNvSpPr/>
      </dsp:nvSpPr>
      <dsp:spPr>
        <a:xfrm>
          <a:off x="1539402" y="1107678"/>
          <a:ext cx="3960004" cy="4680009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2119331" y="1793049"/>
        <a:ext cx="2800146" cy="3309267"/>
      </dsp:txXfrm>
    </dsp:sp>
    <dsp:sp modelId="{CD4DB257-766D-4C20-88BF-6A423CE1ADC1}">
      <dsp:nvSpPr>
        <dsp:cNvPr id="0" name=""/>
        <dsp:cNvSpPr/>
      </dsp:nvSpPr>
      <dsp:spPr>
        <a:xfrm>
          <a:off x="2709838" y="3410"/>
          <a:ext cx="1619132" cy="1619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补水</a:t>
          </a:r>
        </a:p>
      </dsp:txBody>
      <dsp:txXfrm>
        <a:off x="2946954" y="240526"/>
        <a:ext cx="1144900" cy="1144900"/>
      </dsp:txXfrm>
    </dsp:sp>
    <dsp:sp modelId="{17346A7B-0ACA-4A3D-8B57-2E768709E785}">
      <dsp:nvSpPr>
        <dsp:cNvPr id="0" name=""/>
        <dsp:cNvSpPr/>
      </dsp:nvSpPr>
      <dsp:spPr>
        <a:xfrm>
          <a:off x="4835773" y="3685637"/>
          <a:ext cx="1619132" cy="1619132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控油</a:t>
          </a:r>
        </a:p>
      </dsp:txBody>
      <dsp:txXfrm>
        <a:off x="5072889" y="3922753"/>
        <a:ext cx="1144900" cy="1144900"/>
      </dsp:txXfrm>
    </dsp:sp>
    <dsp:sp modelId="{A4019945-9069-415E-BB54-200C3769C3DD}">
      <dsp:nvSpPr>
        <dsp:cNvPr id="0" name=""/>
        <dsp:cNvSpPr/>
      </dsp:nvSpPr>
      <dsp:spPr>
        <a:xfrm>
          <a:off x="583903" y="3685637"/>
          <a:ext cx="1619132" cy="1619132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防晒</a:t>
          </a:r>
        </a:p>
      </dsp:txBody>
      <dsp:txXfrm>
        <a:off x="821019" y="3922753"/>
        <a:ext cx="1144900" cy="1144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6D681-DF0A-4471-A1CB-25F86ED0E1ED}">
      <dsp:nvSpPr>
        <dsp:cNvPr id="0" name=""/>
        <dsp:cNvSpPr/>
      </dsp:nvSpPr>
      <dsp:spPr>
        <a:xfrm rot="1965153">
          <a:off x="2495897" y="2622360"/>
          <a:ext cx="110980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109805" y="24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0D18-46EB-4FC7-A060-8F4BAD037C32}">
      <dsp:nvSpPr>
        <dsp:cNvPr id="0" name=""/>
        <dsp:cNvSpPr/>
      </dsp:nvSpPr>
      <dsp:spPr>
        <a:xfrm>
          <a:off x="2584118" y="1904466"/>
          <a:ext cx="844878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44878" y="24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D8935-EFD5-4934-A0AB-B962846EAC8C}">
      <dsp:nvSpPr>
        <dsp:cNvPr id="0" name=""/>
        <dsp:cNvSpPr/>
      </dsp:nvSpPr>
      <dsp:spPr>
        <a:xfrm rot="19483801">
          <a:off x="2490303" y="1150127"/>
          <a:ext cx="1022182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022182" y="24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9DE55-7F28-4C35-9311-3161EB193499}">
      <dsp:nvSpPr>
        <dsp:cNvPr id="0" name=""/>
        <dsp:cNvSpPr/>
      </dsp:nvSpPr>
      <dsp:spPr>
        <a:xfrm>
          <a:off x="373846" y="706208"/>
          <a:ext cx="2403485" cy="244520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4ABA99-20BD-458C-B3A2-FF625E05A170}">
      <dsp:nvSpPr>
        <dsp:cNvPr id="0" name=""/>
        <dsp:cNvSpPr/>
      </dsp:nvSpPr>
      <dsp:spPr>
        <a:xfrm>
          <a:off x="3316511" y="1446"/>
          <a:ext cx="1113085" cy="1113085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l="-23000" r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 </a:t>
          </a:r>
          <a:endParaRPr lang="zh-CN" altLang="en-US" sz="5100" kern="1200" dirty="0"/>
        </a:p>
      </dsp:txBody>
      <dsp:txXfrm>
        <a:off x="3479519" y="164454"/>
        <a:ext cx="787069" cy="787069"/>
      </dsp:txXfrm>
    </dsp:sp>
    <dsp:sp modelId="{DF402883-A5A3-4F57-BB65-58DAE80DAFA4}">
      <dsp:nvSpPr>
        <dsp:cNvPr id="0" name=""/>
        <dsp:cNvSpPr/>
      </dsp:nvSpPr>
      <dsp:spPr>
        <a:xfrm>
          <a:off x="4540905" y="1446"/>
          <a:ext cx="1669628" cy="111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精选高品质芦荟采胶</a:t>
          </a:r>
        </a:p>
      </dsp:txBody>
      <dsp:txXfrm>
        <a:off x="4540905" y="1446"/>
        <a:ext cx="1669628" cy="1113085"/>
      </dsp:txXfrm>
    </dsp:sp>
    <dsp:sp modelId="{A3C4B433-5860-4323-A168-F0240A5E249A}">
      <dsp:nvSpPr>
        <dsp:cNvPr id="0" name=""/>
        <dsp:cNvSpPr/>
      </dsp:nvSpPr>
      <dsp:spPr>
        <a:xfrm>
          <a:off x="3428997" y="1372269"/>
          <a:ext cx="1113085" cy="1113085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 </a:t>
          </a:r>
          <a:endParaRPr lang="zh-CN" altLang="en-US" sz="5100" kern="1200" dirty="0"/>
        </a:p>
      </dsp:txBody>
      <dsp:txXfrm>
        <a:off x="3592005" y="1535277"/>
        <a:ext cx="787069" cy="787069"/>
      </dsp:txXfrm>
    </dsp:sp>
    <dsp:sp modelId="{9A746DCE-75F7-4602-B960-1B99EB47254E}">
      <dsp:nvSpPr>
        <dsp:cNvPr id="0" name=""/>
        <dsp:cNvSpPr/>
      </dsp:nvSpPr>
      <dsp:spPr>
        <a:xfrm>
          <a:off x="4653391" y="1372269"/>
          <a:ext cx="1669628" cy="111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高度提纯，效果更快、更好、更持久</a:t>
          </a:r>
          <a:r>
            <a:rPr lang="en-US" altLang="zh-CN" sz="1900" kern="1200" dirty="0"/>
            <a:t> </a:t>
          </a:r>
          <a:endParaRPr lang="zh-CN" altLang="en-US" sz="1900" kern="1200" dirty="0"/>
        </a:p>
      </dsp:txBody>
      <dsp:txXfrm>
        <a:off x="4653391" y="1372269"/>
        <a:ext cx="1669628" cy="1113085"/>
      </dsp:txXfrm>
    </dsp:sp>
    <dsp:sp modelId="{4EC65863-D8A6-4591-8D75-0B834075C657}">
      <dsp:nvSpPr>
        <dsp:cNvPr id="0" name=""/>
        <dsp:cNvSpPr/>
      </dsp:nvSpPr>
      <dsp:spPr>
        <a:xfrm>
          <a:off x="3428999" y="2691468"/>
          <a:ext cx="1113085" cy="1113085"/>
        </a:xfrm>
        <a:prstGeom prst="ellipse">
          <a:avLst/>
        </a:prstGeom>
        <a:blipFill rotWithShape="0">
          <a:blip xmlns:r="http://schemas.openxmlformats.org/officeDocument/2006/relationships" r:embed="rId4"/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 </a:t>
          </a:r>
          <a:endParaRPr lang="zh-CN" altLang="en-US" sz="5100" kern="1200" dirty="0"/>
        </a:p>
      </dsp:txBody>
      <dsp:txXfrm>
        <a:off x="3592007" y="2854476"/>
        <a:ext cx="787069" cy="787069"/>
      </dsp:txXfrm>
    </dsp:sp>
    <dsp:sp modelId="{73AAD3A5-027A-4452-873E-D9DCEA696F20}">
      <dsp:nvSpPr>
        <dsp:cNvPr id="0" name=""/>
        <dsp:cNvSpPr/>
      </dsp:nvSpPr>
      <dsp:spPr>
        <a:xfrm>
          <a:off x="4653393" y="2691468"/>
          <a:ext cx="1669628" cy="111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轻轻一抹，即可让你的肌肤焕发“新生”</a:t>
          </a:r>
        </a:p>
      </dsp:txBody>
      <dsp:txXfrm>
        <a:off x="4653393" y="2691468"/>
        <a:ext cx="1669628" cy="1113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7A7BD-9F62-49D5-B977-2576ADFEF994}">
      <dsp:nvSpPr>
        <dsp:cNvPr id="0" name=""/>
        <dsp:cNvSpPr/>
      </dsp:nvSpPr>
      <dsp:spPr>
        <a:xfrm>
          <a:off x="-4360846" y="-668911"/>
          <a:ext cx="5195448" cy="5195448"/>
        </a:xfrm>
        <a:prstGeom prst="blockArc">
          <a:avLst>
            <a:gd name="adj1" fmla="val 18900000"/>
            <a:gd name="adj2" fmla="val 2700000"/>
            <a:gd name="adj3" fmla="val 41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B29F2-850D-45BD-A1CD-DE7B31EC0A83}">
      <dsp:nvSpPr>
        <dsp:cNvPr id="0" name=""/>
        <dsp:cNvSpPr/>
      </dsp:nvSpPr>
      <dsp:spPr>
        <a:xfrm>
          <a:off x="365467" y="241024"/>
          <a:ext cx="2807496" cy="4823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287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不喜欢</a:t>
          </a:r>
        </a:p>
      </dsp:txBody>
      <dsp:txXfrm>
        <a:off x="365467" y="241024"/>
        <a:ext cx="2807496" cy="482357"/>
      </dsp:txXfrm>
    </dsp:sp>
    <dsp:sp modelId="{FE171B9E-129C-4F81-B8F2-EDBB86EFE8B8}">
      <dsp:nvSpPr>
        <dsp:cNvPr id="0" name=""/>
        <dsp:cNvSpPr/>
      </dsp:nvSpPr>
      <dsp:spPr>
        <a:xfrm>
          <a:off x="63994" y="180729"/>
          <a:ext cx="602946" cy="602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7278C5-0972-473A-BB0A-F15B31C0CF44}">
      <dsp:nvSpPr>
        <dsp:cNvPr id="0" name=""/>
        <dsp:cNvSpPr/>
      </dsp:nvSpPr>
      <dsp:spPr>
        <a:xfrm>
          <a:off x="711111" y="964329"/>
          <a:ext cx="2461853" cy="482357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287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没效果</a:t>
          </a:r>
        </a:p>
      </dsp:txBody>
      <dsp:txXfrm>
        <a:off x="711111" y="964329"/>
        <a:ext cx="2461853" cy="482357"/>
      </dsp:txXfrm>
    </dsp:sp>
    <dsp:sp modelId="{905A41C7-6640-4FEC-A537-B19AD00CD871}">
      <dsp:nvSpPr>
        <dsp:cNvPr id="0" name=""/>
        <dsp:cNvSpPr/>
      </dsp:nvSpPr>
      <dsp:spPr>
        <a:xfrm>
          <a:off x="409637" y="904034"/>
          <a:ext cx="602946" cy="602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909054-606E-46A7-9925-E268C6EFB5FF}">
      <dsp:nvSpPr>
        <dsp:cNvPr id="0" name=""/>
        <dsp:cNvSpPr/>
      </dsp:nvSpPr>
      <dsp:spPr>
        <a:xfrm>
          <a:off x="817195" y="1687633"/>
          <a:ext cx="2355769" cy="48235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287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有瑕疵</a:t>
          </a:r>
        </a:p>
      </dsp:txBody>
      <dsp:txXfrm>
        <a:off x="817195" y="1687633"/>
        <a:ext cx="2355769" cy="482357"/>
      </dsp:txXfrm>
    </dsp:sp>
    <dsp:sp modelId="{723F5369-DB4C-414A-AFEC-5CD6AC629D16}">
      <dsp:nvSpPr>
        <dsp:cNvPr id="0" name=""/>
        <dsp:cNvSpPr/>
      </dsp:nvSpPr>
      <dsp:spPr>
        <a:xfrm>
          <a:off x="515722" y="1627339"/>
          <a:ext cx="602946" cy="602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5FD7BE-A73D-4AB3-B79A-976C516873EB}">
      <dsp:nvSpPr>
        <dsp:cNvPr id="0" name=""/>
        <dsp:cNvSpPr/>
      </dsp:nvSpPr>
      <dsp:spPr>
        <a:xfrm>
          <a:off x="711111" y="2410938"/>
          <a:ext cx="2461853" cy="482357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287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不好用</a:t>
          </a:r>
        </a:p>
      </dsp:txBody>
      <dsp:txXfrm>
        <a:off x="711111" y="2410938"/>
        <a:ext cx="2461853" cy="482357"/>
      </dsp:txXfrm>
    </dsp:sp>
    <dsp:sp modelId="{2E50CEA6-454E-4FC4-B2D9-797D465B1CAA}">
      <dsp:nvSpPr>
        <dsp:cNvPr id="0" name=""/>
        <dsp:cNvSpPr/>
      </dsp:nvSpPr>
      <dsp:spPr>
        <a:xfrm>
          <a:off x="409637" y="2350643"/>
          <a:ext cx="602946" cy="602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63392F-9EB9-4AC9-9F19-12A16AE76C41}">
      <dsp:nvSpPr>
        <dsp:cNvPr id="0" name=""/>
        <dsp:cNvSpPr/>
      </dsp:nvSpPr>
      <dsp:spPr>
        <a:xfrm>
          <a:off x="365467" y="3134243"/>
          <a:ext cx="2807496" cy="48235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287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降价快</a:t>
          </a:r>
        </a:p>
      </dsp:txBody>
      <dsp:txXfrm>
        <a:off x="365467" y="3134243"/>
        <a:ext cx="2807496" cy="482357"/>
      </dsp:txXfrm>
    </dsp:sp>
    <dsp:sp modelId="{C4B415F2-7289-4D38-8E03-35DA15F03101}">
      <dsp:nvSpPr>
        <dsp:cNvPr id="0" name=""/>
        <dsp:cNvSpPr/>
      </dsp:nvSpPr>
      <dsp:spPr>
        <a:xfrm>
          <a:off x="63994" y="3073948"/>
          <a:ext cx="602946" cy="602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5BFC5-C3B9-4D69-B054-5D4AB73EE91D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D2B9C-4B5E-414E-8415-ED8B35F4E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9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D2B9C-4B5E-414E-8415-ED8B35F4E6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7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4792"/>
            <a:ext cx="5829300" cy="42435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1956"/>
            <a:ext cx="5143500" cy="29428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8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9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8942"/>
            <a:ext cx="1478756" cy="103294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8942"/>
            <a:ext cx="4350544" cy="103294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8745"/>
            <a:ext cx="5915025" cy="507021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6923"/>
            <a:ext cx="5915025" cy="266630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5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4711"/>
            <a:ext cx="2914650" cy="77336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4711"/>
            <a:ext cx="2914650" cy="77336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945"/>
            <a:ext cx="5915025" cy="23559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7956"/>
            <a:ext cx="2901255" cy="14643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2307"/>
            <a:ext cx="2901255" cy="65486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7956"/>
            <a:ext cx="2915543" cy="14643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2307"/>
            <a:ext cx="2915543" cy="65486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9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3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1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588"/>
            <a:ext cx="2211884" cy="284405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4968"/>
            <a:ext cx="3471863" cy="866196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6647"/>
            <a:ext cx="2211884" cy="677439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1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588"/>
            <a:ext cx="2211884" cy="284405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4968"/>
            <a:ext cx="3471863" cy="866196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6647"/>
            <a:ext cx="2211884" cy="677439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1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8945"/>
            <a:ext cx="5915025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4711"/>
            <a:ext cx="5915025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297238"/>
            <a:ext cx="154305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48B1-EC20-48C8-A772-2D46B9E26ED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297238"/>
            <a:ext cx="2314575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297238"/>
            <a:ext cx="154305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4DE8-9670-4D63-8A41-65570AEB4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8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slide" Target="slide5.xml"/><Relationship Id="rId7" Type="http://schemas.openxmlformats.org/officeDocument/2006/relationships/diagramData" Target="../diagrams/data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microsoft.com/office/2007/relationships/diagramDrawing" Target="../diagrams/drawing4.xml"/><Relationship Id="rId5" Type="http://schemas.openxmlformats.org/officeDocument/2006/relationships/image" Target="../media/image11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10.png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accent6">
                <a:lumMod val="95000"/>
                <a:lumOff val="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波形 13">
            <a:extLst>
              <a:ext uri="{FF2B5EF4-FFF2-40B4-BE49-F238E27FC236}">
                <a16:creationId xmlns:a16="http://schemas.microsoft.com/office/drawing/2014/main" id="{57EE9EE5-A36D-D7D5-DA28-19D37A63BD37}"/>
              </a:ext>
            </a:extLst>
          </p:cNvPr>
          <p:cNvSpPr/>
          <p:nvPr/>
        </p:nvSpPr>
        <p:spPr>
          <a:xfrm>
            <a:off x="-195925" y="6018720"/>
            <a:ext cx="7139668" cy="1322615"/>
          </a:xfrm>
          <a:prstGeom prst="wave">
            <a:avLst/>
          </a:prstGeom>
          <a:solidFill>
            <a:srgbClr val="7ACFB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A2C6DCC-FF40-A3A6-6987-25FB6B2EF207}"/>
              </a:ext>
            </a:extLst>
          </p:cNvPr>
          <p:cNvSpPr/>
          <p:nvPr/>
        </p:nvSpPr>
        <p:spPr>
          <a:xfrm>
            <a:off x="266390" y="1947085"/>
            <a:ext cx="6341700" cy="60474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8496825" lon="17525245" rev="4245772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5FDF8C-7634-BCA3-E88A-E29A2939E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9" t="11116" r="32881" b="7212"/>
          <a:stretch/>
        </p:blipFill>
        <p:spPr>
          <a:xfrm>
            <a:off x="1001063" y="1082172"/>
            <a:ext cx="2005629" cy="437930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A4F55B-1863-D37D-9ECC-8D3A7F597104}"/>
              </a:ext>
            </a:extLst>
          </p:cNvPr>
          <p:cNvSpPr txBox="1"/>
          <p:nvPr/>
        </p:nvSpPr>
        <p:spPr>
          <a:xfrm>
            <a:off x="4803837" y="19325"/>
            <a:ext cx="1922321" cy="113107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3375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汉仪中黑 197" panose="00020600040101010101" pitchFamily="18" charset="-122"/>
                <a:ea typeface="汉仪中黑 197" panose="00020600040101010101" pitchFamily="18" charset="-122"/>
              </a:rPr>
              <a:t>早抹晚敷</a:t>
            </a:r>
            <a:endParaRPr lang="en-US" altLang="zh-CN" sz="3375" b="1" dirty="0">
              <a:ln>
                <a:solidFill>
                  <a:schemeClr val="bg1"/>
                </a:solidFill>
              </a:ln>
              <a:solidFill>
                <a:schemeClr val="accent6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汉仪中黑 197" panose="00020600040101010101" pitchFamily="18" charset="-122"/>
              <a:ea typeface="汉仪中黑 197" panose="00020600040101010101" pitchFamily="18" charset="-122"/>
            </a:endParaRPr>
          </a:p>
          <a:p>
            <a:r>
              <a:rPr lang="zh-CN" altLang="en-US" sz="3375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汉仪中黑 197" panose="00020600040101010101" pitchFamily="18" charset="-122"/>
                <a:ea typeface="汉仪中黑 197" panose="00020600040101010101" pitchFamily="18" charset="-122"/>
              </a:rPr>
              <a:t>改善肌肤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86B1A9-7758-0234-1178-F56D7A10F9CD}"/>
              </a:ext>
            </a:extLst>
          </p:cNvPr>
          <p:cNvSpPr txBox="1"/>
          <p:nvPr/>
        </p:nvSpPr>
        <p:spPr>
          <a:xfrm>
            <a:off x="131842" y="87530"/>
            <a:ext cx="1922321" cy="113107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3375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汉仪中黑 197" panose="00020600040101010101" pitchFamily="18" charset="-122"/>
                <a:ea typeface="汉仪中黑 197" panose="00020600040101010101" pitchFamily="18" charset="-122"/>
              </a:rPr>
              <a:t>三重精粹</a:t>
            </a:r>
            <a:endParaRPr lang="en-US" altLang="zh-CN" sz="3375" b="1" dirty="0">
              <a:ln>
                <a:solidFill>
                  <a:schemeClr val="bg1"/>
                </a:solidFill>
              </a:ln>
              <a:solidFill>
                <a:schemeClr val="accent6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汉仪中黑 197" panose="00020600040101010101" pitchFamily="18" charset="-122"/>
              <a:ea typeface="汉仪中黑 197" panose="00020600040101010101" pitchFamily="18" charset="-122"/>
            </a:endParaRPr>
          </a:p>
          <a:p>
            <a:r>
              <a:rPr lang="zh-CN" altLang="en-US" sz="3375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汉仪中黑 197" panose="00020600040101010101" pitchFamily="18" charset="-122"/>
                <a:ea typeface="汉仪中黑 197" panose="00020600040101010101" pitchFamily="18" charset="-122"/>
              </a:rPr>
              <a:t>焕然一新</a:t>
            </a:r>
          </a:p>
        </p:txBody>
      </p:sp>
      <p:sp>
        <p:nvSpPr>
          <p:cNvPr id="13" name="流程图: 资料带 12">
            <a:extLst>
              <a:ext uri="{FF2B5EF4-FFF2-40B4-BE49-F238E27FC236}">
                <a16:creationId xmlns:a16="http://schemas.microsoft.com/office/drawing/2014/main" id="{FA1F8099-14FA-88ED-2818-39151E49BCE5}"/>
              </a:ext>
            </a:extLst>
          </p:cNvPr>
          <p:cNvSpPr/>
          <p:nvPr/>
        </p:nvSpPr>
        <p:spPr>
          <a:xfrm>
            <a:off x="-93133" y="2730523"/>
            <a:ext cx="7036876" cy="1577600"/>
          </a:xfrm>
          <a:prstGeom prst="flowChartPunchedTape">
            <a:avLst/>
          </a:prstGeom>
          <a:pattFill prst="narVert">
            <a:fgClr>
              <a:srgbClr val="5ABC96"/>
            </a:fgClr>
            <a:bgClr>
              <a:schemeClr val="bg1"/>
            </a:bgClr>
          </a:patt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FDA789-17D4-388B-88A7-03B2A5B045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9" r="13863" b="12206"/>
          <a:stretch/>
        </p:blipFill>
        <p:spPr>
          <a:xfrm>
            <a:off x="2634704" y="770803"/>
            <a:ext cx="3681943" cy="48483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623DA16-2E4E-4700-0D6A-F5149640E46F}"/>
              </a:ext>
            </a:extLst>
          </p:cNvPr>
          <p:cNvSpPr txBox="1"/>
          <p:nvPr/>
        </p:nvSpPr>
        <p:spPr>
          <a:xfrm>
            <a:off x="376262" y="6322903"/>
            <a:ext cx="60981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汉仪中黑 197" panose="00020600040101010101" pitchFamily="18" charset="-122"/>
                <a:ea typeface="汉仪中黑 197" panose="00020600040101010101" pitchFamily="18" charset="-122"/>
              </a:rPr>
              <a:t>自燃乐园芦荟胶，源自化妆品圣地韩国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579A72-7BAD-9CB6-1925-D320250E1CAF}"/>
              </a:ext>
            </a:extLst>
          </p:cNvPr>
          <p:cNvGrpSpPr/>
          <p:nvPr/>
        </p:nvGrpSpPr>
        <p:grpSpPr>
          <a:xfrm>
            <a:off x="651909" y="9999013"/>
            <a:ext cx="1925822" cy="1721697"/>
            <a:chOff x="5231910" y="1052623"/>
            <a:chExt cx="3423684" cy="3060795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7214B4E-74FF-948F-705F-9509B256DB32}"/>
                </a:ext>
              </a:extLst>
            </p:cNvPr>
            <p:cNvSpPr/>
            <p:nvPr/>
          </p:nvSpPr>
          <p:spPr>
            <a:xfrm>
              <a:off x="5231910" y="1052623"/>
              <a:ext cx="3423684" cy="3060793"/>
            </a:xfrm>
            <a:prstGeom prst="round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F4B3425-BC98-CC88-AA97-C761049FC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2833" y1="41205" x2="58366" y2="412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25" t="8992" r="10033" b="8992"/>
            <a:stretch/>
          </p:blipFill>
          <p:spPr>
            <a:xfrm>
              <a:off x="5945214" y="1307908"/>
              <a:ext cx="1370189" cy="2081560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05CBF1E-E555-E1EB-F933-95EE8E28BC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2833" y1="41205" x2="58366" y2="412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25" t="8992" r="10033" b="8992"/>
            <a:stretch/>
          </p:blipFill>
          <p:spPr>
            <a:xfrm>
              <a:off x="6427589" y="1603914"/>
              <a:ext cx="1355329" cy="2058984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434301E-DBD0-9292-46A0-515AA907C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2833" y1="41205" x2="58366" y2="412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25" t="8992" r="10033" b="8992"/>
            <a:stretch/>
          </p:blipFill>
          <p:spPr>
            <a:xfrm>
              <a:off x="6184497" y="1307908"/>
              <a:ext cx="1333822" cy="2026312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500FAE1-0A77-E43F-402B-4B42ED4DE91C}"/>
                </a:ext>
              </a:extLst>
            </p:cNvPr>
            <p:cNvSpPr/>
            <p:nvPr/>
          </p:nvSpPr>
          <p:spPr>
            <a:xfrm>
              <a:off x="5231910" y="2321064"/>
              <a:ext cx="3423684" cy="466741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FF19DF6-91FB-467D-94E0-E9C50428F916}"/>
                </a:ext>
              </a:extLst>
            </p:cNvPr>
            <p:cNvSpPr/>
            <p:nvPr/>
          </p:nvSpPr>
          <p:spPr>
            <a:xfrm rot="5400000">
              <a:off x="4565602" y="2349650"/>
              <a:ext cx="3060794" cy="466741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17" name="爆炸形: 14 pt  16">
            <a:extLst>
              <a:ext uri="{FF2B5EF4-FFF2-40B4-BE49-F238E27FC236}">
                <a16:creationId xmlns:a16="http://schemas.microsoft.com/office/drawing/2014/main" id="{580EEE16-7C0A-9A2F-E1BE-8DA516A5AF3D}"/>
              </a:ext>
            </a:extLst>
          </p:cNvPr>
          <p:cNvSpPr/>
          <p:nvPr/>
        </p:nvSpPr>
        <p:spPr>
          <a:xfrm>
            <a:off x="225345" y="8620071"/>
            <a:ext cx="2618509" cy="1600200"/>
          </a:xfrm>
          <a:prstGeom prst="irregularSeal2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惊喜福利，买二送一</a:t>
            </a: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18AFC611-26D7-1116-D76D-4E012EEEBD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960922"/>
              </p:ext>
            </p:extLst>
          </p:nvPr>
        </p:nvGraphicFramePr>
        <p:xfrm>
          <a:off x="2712328" y="9506461"/>
          <a:ext cx="4051930" cy="2682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CDDEFF5A-74D6-8AA3-CF1E-0FA5C696374D}"/>
              </a:ext>
            </a:extLst>
          </p:cNvPr>
          <p:cNvSpPr txBox="1"/>
          <p:nvPr/>
        </p:nvSpPr>
        <p:spPr>
          <a:xfrm>
            <a:off x="2596216" y="8720493"/>
            <a:ext cx="4436766" cy="47320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47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🎉</a:t>
            </a:r>
            <a:r>
              <a:rPr lang="zh-CN" altLang="en-US" sz="2475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活动大促，全店买满就送！</a:t>
            </a:r>
          </a:p>
        </p:txBody>
      </p:sp>
    </p:spTree>
    <p:extLst>
      <p:ext uri="{BB962C8B-B14F-4D97-AF65-F5344CB8AC3E}">
        <p14:creationId xmlns:p14="http://schemas.microsoft.com/office/powerpoint/2010/main" val="40781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6E48EA-718B-F75B-65D3-A6014604FDC9}"/>
              </a:ext>
            </a:extLst>
          </p:cNvPr>
          <p:cNvSpPr/>
          <p:nvPr/>
        </p:nvSpPr>
        <p:spPr>
          <a:xfrm>
            <a:off x="165100" y="340610"/>
            <a:ext cx="6527800" cy="645046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AD2B224-312B-D20E-2ACF-9A688FB84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005338"/>
              </p:ext>
            </p:extLst>
          </p:nvPr>
        </p:nvGraphicFramePr>
        <p:xfrm>
          <a:off x="-90405" y="961777"/>
          <a:ext cx="7038809" cy="6108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8C5A61A-AA31-7CEB-524E-EFE09A79CF3C}"/>
              </a:ext>
            </a:extLst>
          </p:cNvPr>
          <p:cNvSpPr txBox="1"/>
          <p:nvPr/>
        </p:nvSpPr>
        <p:spPr>
          <a:xfrm>
            <a:off x="400502" y="340609"/>
            <a:ext cx="6292398" cy="1569660"/>
          </a:xfrm>
          <a:prstGeom prst="rect">
            <a:avLst/>
          </a:prstGeom>
          <a:noFill/>
          <a:scene3d>
            <a:camera prst="perspectiveRelaxedModerately">
              <a:rot lat="19790629" lon="0" rev="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关于芦荟胶，</a:t>
            </a:r>
            <a:endParaRPr lang="en-US" altLang="zh-CN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你不得不买的三大理由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44D2A63-6456-8BF6-AA66-3811DD20A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68809"/>
              </p:ext>
            </p:extLst>
          </p:nvPr>
        </p:nvGraphicFramePr>
        <p:xfrm>
          <a:off x="90404" y="7275967"/>
          <a:ext cx="6858000" cy="385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7D4793B-5D06-F19F-249C-E6C33CD1442D}"/>
              </a:ext>
            </a:extLst>
          </p:cNvPr>
          <p:cNvSpPr txBox="1"/>
          <p:nvPr/>
        </p:nvSpPr>
        <p:spPr>
          <a:xfrm>
            <a:off x="212869" y="7435170"/>
            <a:ext cx="307007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品质效果真正看得见！</a:t>
            </a:r>
          </a:p>
        </p:txBody>
      </p:sp>
    </p:spTree>
    <p:extLst>
      <p:ext uri="{BB962C8B-B14F-4D97-AF65-F5344CB8AC3E}">
        <p14:creationId xmlns:p14="http://schemas.microsoft.com/office/powerpoint/2010/main" val="35450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8A41000-80B6-F03A-92C2-CEF02576B846}"/>
              </a:ext>
            </a:extLst>
          </p:cNvPr>
          <p:cNvSpPr txBox="1"/>
          <p:nvPr/>
        </p:nvSpPr>
        <p:spPr>
          <a:xfrm>
            <a:off x="-802328" y="-112886"/>
            <a:ext cx="5285421" cy="4550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969" dirty="0"/>
              <a:t>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BB2E30-BEB7-B40B-884C-23798707B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89914" l="1845" r="95257">
                        <a14:foregroundMark x1="4084" y1="66298" x2="8696" y2="80689"/>
                        <a14:foregroundMark x1="46509" y1="33702" x2="56126" y2="61624"/>
                        <a14:foregroundMark x1="46509" y1="41328" x2="55468" y2="34563"/>
                        <a14:foregroundMark x1="55468" y1="34563" x2="50856" y2="39975"/>
                        <a14:foregroundMark x1="34783" y1="77368" x2="37997" y2="78969"/>
                        <a14:foregroundMark x1="39789" y1="75031" x2="39857" y2="76344"/>
                        <a14:foregroundMark x1="36627" y1="84871" x2="13966" y2="82165"/>
                        <a14:foregroundMark x1="13966" y1="82165" x2="1976" y2="75400"/>
                        <a14:foregroundMark x1="61265" y1="71710" x2="66271" y2="75277"/>
                        <a14:foregroundMark x1="87879" y1="74785" x2="94862" y2="69127"/>
                        <a14:foregroundMark x1="94862" y1="69127" x2="95257" y2="67774"/>
                        <a14:foregroundMark x1="80896" y1="81673" x2="89328" y2="74662"/>
                        <a14:foregroundMark x1="75362" y1="83149" x2="80764" y2="82165"/>
                        <a14:foregroundMark x1="22266" y1="65683" x2="33860" y2="67897"/>
                        <a14:foregroundMark x1="3557" y1="61993" x2="17260" y2="64822"/>
                        <a14:foregroundMark x1="51779" y1="38991" x2="59684" y2="42066"/>
                        <a14:foregroundMark x1="13307" y1="83395" x2="16074" y2="84010"/>
                        <a14:foregroundMark x1="49407" y1="40590" x2="57181" y2="44649"/>
                        <a14:backgroundMark x1="41634" y1="76507" x2="40843" y2="84010"/>
                        <a14:backgroundMark x1="40843" y1="84010" x2="38340" y2="88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574" r="64371" b="11644"/>
          <a:stretch/>
        </p:blipFill>
        <p:spPr>
          <a:xfrm>
            <a:off x="664183" y="7923429"/>
            <a:ext cx="1664716" cy="1440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8FC20DB-596D-8F25-2744-C16890A373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9" t="11116" r="32881" b="7212"/>
          <a:stretch/>
        </p:blipFill>
        <p:spPr>
          <a:xfrm rot="20698801">
            <a:off x="437240" y="365785"/>
            <a:ext cx="1447016" cy="333951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454641-CDFE-22C9-D645-B3230D4139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9" t="11116" r="32881" b="7212"/>
          <a:stretch/>
        </p:blipFill>
        <p:spPr>
          <a:xfrm rot="1909795">
            <a:off x="614383" y="427162"/>
            <a:ext cx="1447016" cy="333951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60BC93B-B69C-1466-25C1-53E7C1B5B6AB}"/>
              </a:ext>
            </a:extLst>
          </p:cNvPr>
          <p:cNvGrpSpPr/>
          <p:nvPr/>
        </p:nvGrpSpPr>
        <p:grpSpPr>
          <a:xfrm>
            <a:off x="4929358" y="2142059"/>
            <a:ext cx="2145951" cy="1755090"/>
            <a:chOff x="8763303" y="3650061"/>
            <a:chExt cx="3815025" cy="312016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C59E78-3152-9A0B-0459-81BB2EFBDA9F}"/>
                </a:ext>
              </a:extLst>
            </p:cNvPr>
            <p:cNvSpPr txBox="1"/>
            <p:nvPr/>
          </p:nvSpPr>
          <p:spPr>
            <a:xfrm>
              <a:off x="9512029" y="4581085"/>
              <a:ext cx="2354493" cy="1933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469" dirty="0"/>
                <a:t>🧊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43CEDB0-89DE-46ED-3EC0-91A2ABC0A467}"/>
                </a:ext>
              </a:extLst>
            </p:cNvPr>
            <p:cNvSpPr txBox="1"/>
            <p:nvPr/>
          </p:nvSpPr>
          <p:spPr>
            <a:xfrm>
              <a:off x="8763303" y="4836244"/>
              <a:ext cx="2354493" cy="1933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469" dirty="0"/>
                <a:t>🧊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7602585-4BDD-2B1B-CEDA-A4070E8F4740}"/>
                </a:ext>
              </a:extLst>
            </p:cNvPr>
            <p:cNvSpPr txBox="1"/>
            <p:nvPr/>
          </p:nvSpPr>
          <p:spPr>
            <a:xfrm>
              <a:off x="10223835" y="4836244"/>
              <a:ext cx="2354493" cy="1933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469" dirty="0"/>
                <a:t>🧊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0A35754-759E-7904-1C99-EB4576407CC0}"/>
                </a:ext>
              </a:extLst>
            </p:cNvPr>
            <p:cNvSpPr txBox="1"/>
            <p:nvPr/>
          </p:nvSpPr>
          <p:spPr>
            <a:xfrm>
              <a:off x="9493570" y="3650061"/>
              <a:ext cx="2354493" cy="1933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469" dirty="0"/>
                <a:t>🧊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3CDB1B6-A8C5-0912-41E6-094ECFCC1B4B}"/>
              </a:ext>
            </a:extLst>
          </p:cNvPr>
          <p:cNvSpPr txBox="1"/>
          <p:nvPr/>
        </p:nvSpPr>
        <p:spPr>
          <a:xfrm>
            <a:off x="3669428" y="198437"/>
            <a:ext cx="779381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dirty="0"/>
              <a:t>❄️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BEAD84-2B02-FA77-3A34-44DAED088718}"/>
              </a:ext>
            </a:extLst>
          </p:cNvPr>
          <p:cNvSpPr txBox="1"/>
          <p:nvPr/>
        </p:nvSpPr>
        <p:spPr>
          <a:xfrm>
            <a:off x="4231270" y="3273301"/>
            <a:ext cx="779381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dirty="0"/>
              <a:t>❄️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3CF13D-9B85-262D-A37B-04E89FBE87AC}"/>
              </a:ext>
            </a:extLst>
          </p:cNvPr>
          <p:cNvSpPr txBox="1"/>
          <p:nvPr/>
        </p:nvSpPr>
        <p:spPr>
          <a:xfrm>
            <a:off x="4625887" y="2574213"/>
            <a:ext cx="779381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dirty="0"/>
              <a:t>❄️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FFCE4C-635F-6010-3386-5263469F8221}"/>
              </a:ext>
            </a:extLst>
          </p:cNvPr>
          <p:cNvSpPr txBox="1"/>
          <p:nvPr/>
        </p:nvSpPr>
        <p:spPr>
          <a:xfrm>
            <a:off x="5935938" y="178735"/>
            <a:ext cx="779381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dirty="0"/>
              <a:t>❄️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F46ADA-82EB-2422-9E74-F41DB7D5C514}"/>
              </a:ext>
            </a:extLst>
          </p:cNvPr>
          <p:cNvSpPr txBox="1"/>
          <p:nvPr/>
        </p:nvSpPr>
        <p:spPr>
          <a:xfrm>
            <a:off x="5960457" y="1566176"/>
            <a:ext cx="779381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dirty="0"/>
              <a:t>❄️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3E79FF-4C1A-48BE-8A2D-44EBE5DB0630}"/>
              </a:ext>
            </a:extLst>
          </p:cNvPr>
          <p:cNvSpPr txBox="1"/>
          <p:nvPr/>
        </p:nvSpPr>
        <p:spPr>
          <a:xfrm>
            <a:off x="3894547" y="1769178"/>
            <a:ext cx="779381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dirty="0"/>
              <a:t>❄️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A4CA97-87A8-19D9-1E24-C79BA88B2D49}"/>
              </a:ext>
            </a:extLst>
          </p:cNvPr>
          <p:cNvSpPr txBox="1"/>
          <p:nvPr/>
        </p:nvSpPr>
        <p:spPr>
          <a:xfrm>
            <a:off x="3525497" y="579511"/>
            <a:ext cx="3214341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降温驱蚊，</a:t>
            </a:r>
            <a:endParaRPr lang="en-US" altLang="zh-CN" sz="3375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375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带你清爽一夏！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198E748-6F17-8526-B413-C339FF3E0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89914" l="1845" r="95257">
                        <a14:foregroundMark x1="4084" y1="66298" x2="8696" y2="80689"/>
                        <a14:foregroundMark x1="46509" y1="33702" x2="56126" y2="61624"/>
                        <a14:foregroundMark x1="46509" y1="41328" x2="55468" y2="34563"/>
                        <a14:foregroundMark x1="55468" y1="34563" x2="50856" y2="39975"/>
                        <a14:foregroundMark x1="34783" y1="77368" x2="37997" y2="78969"/>
                        <a14:foregroundMark x1="39789" y1="75031" x2="39857" y2="76344"/>
                        <a14:foregroundMark x1="36627" y1="84871" x2="13966" y2="82165"/>
                        <a14:foregroundMark x1="13966" y1="82165" x2="1976" y2="75400"/>
                        <a14:foregroundMark x1="61265" y1="71710" x2="66271" y2="75277"/>
                        <a14:foregroundMark x1="87879" y1="74785" x2="94862" y2="69127"/>
                        <a14:foregroundMark x1="94862" y1="69127" x2="95257" y2="67774"/>
                        <a14:foregroundMark x1="80896" y1="81673" x2="89328" y2="74662"/>
                        <a14:foregroundMark x1="75362" y1="83149" x2="80764" y2="82165"/>
                        <a14:foregroundMark x1="22266" y1="65683" x2="33860" y2="67897"/>
                        <a14:foregroundMark x1="3557" y1="61993" x2="17260" y2="64822"/>
                        <a14:foregroundMark x1="51779" y1="38991" x2="59684" y2="42066"/>
                        <a14:foregroundMark x1="13307" y1="83395" x2="16074" y2="84010"/>
                        <a14:foregroundMark x1="49407" y1="40590" x2="57181" y2="44649"/>
                        <a14:backgroundMark x1="41634" y1="76507" x2="40843" y2="84010"/>
                        <a14:backgroundMark x1="40843" y1="84010" x2="38340" y2="88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71" t="56555" b="9197"/>
          <a:stretch/>
        </p:blipFill>
        <p:spPr>
          <a:xfrm>
            <a:off x="664183" y="4718611"/>
            <a:ext cx="1664716" cy="1714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9717D4D-3D8F-B222-92D6-5BEE17438C63}"/>
              </a:ext>
            </a:extLst>
          </p:cNvPr>
          <p:cNvSpPr txBox="1"/>
          <p:nvPr/>
        </p:nvSpPr>
        <p:spPr>
          <a:xfrm>
            <a:off x="2510934" y="7923429"/>
            <a:ext cx="4153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采用凝胶设计，更亲肤，更方便使用，且不易挥发、持久有效，能持续补水、持久降温，给您带来清爽一夏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6D2312-089D-FBAE-9E6A-B046B887A464}"/>
              </a:ext>
            </a:extLst>
          </p:cNvPr>
          <p:cNvSpPr txBox="1"/>
          <p:nvPr/>
        </p:nvSpPr>
        <p:spPr>
          <a:xfrm>
            <a:off x="2532492" y="4759240"/>
            <a:ext cx="41828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萃取高纯度芦荟胶，在同类产品中相比，单位体积含有更多有效成分，纯度更高，效果更好，更能有效护肤、驱蚊</a:t>
            </a:r>
          </a:p>
        </p:txBody>
      </p:sp>
      <p:sp>
        <p:nvSpPr>
          <p:cNvPr id="21" name="卷形: 水平 20">
            <a:extLst>
              <a:ext uri="{FF2B5EF4-FFF2-40B4-BE49-F238E27FC236}">
                <a16:creationId xmlns:a16="http://schemas.microsoft.com/office/drawing/2014/main" id="{04AB0555-F676-80B8-9C66-50798B177DA7}"/>
              </a:ext>
            </a:extLst>
          </p:cNvPr>
          <p:cNvSpPr/>
          <p:nvPr/>
        </p:nvSpPr>
        <p:spPr>
          <a:xfrm>
            <a:off x="596766" y="10838046"/>
            <a:ext cx="5656994" cy="1350779"/>
          </a:xfrm>
          <a:prstGeom prst="horizontalScroll">
            <a:avLst>
              <a:gd name="adj" fmla="val 1535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关于售后</a:t>
            </a:r>
          </a:p>
        </p:txBody>
      </p:sp>
    </p:spTree>
    <p:extLst>
      <p:ext uri="{BB962C8B-B14F-4D97-AF65-F5344CB8AC3E}">
        <p14:creationId xmlns:p14="http://schemas.microsoft.com/office/powerpoint/2010/main" val="71982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幻灯片缩放定位 10">
                <a:extLst>
                  <a:ext uri="{FF2B5EF4-FFF2-40B4-BE49-F238E27FC236}">
                    <a16:creationId xmlns:a16="http://schemas.microsoft.com/office/drawing/2014/main" id="{D656A42A-F71D-1669-996F-BC96750696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8041325"/>
                  </p:ext>
                </p:extLst>
              </p:nvPr>
            </p:nvGraphicFramePr>
            <p:xfrm>
              <a:off x="-349638" y="3818574"/>
              <a:ext cx="9806789" cy="22601749"/>
            </p:xfrm>
            <a:graphic>
              <a:graphicData uri="http://schemas.microsoft.com/office/powerpoint/2016/slidezoom">
                <pslz:sldZm>
                  <pslz:sldZmObj sldId="263" cId="214582770">
                    <pslz:zmPr id="{163AFB98-A0C5-4951-8E5E-E6208509BE5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806789" cy="2260174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幻灯片缩放定位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656A42A-F71D-1669-996F-BC96750696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9638" y="3818574"/>
                <a:ext cx="9806789" cy="2260174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47CD893-E2A0-3959-D4D7-DC1B6C1A0ECC}"/>
              </a:ext>
            </a:extLst>
          </p:cNvPr>
          <p:cNvSpPr txBox="1"/>
          <p:nvPr/>
        </p:nvSpPr>
        <p:spPr>
          <a:xfrm>
            <a:off x="2471045" y="4622881"/>
            <a:ext cx="1915909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dirty="0">
                <a:latin typeface="黑体" panose="02010609060101010101" pitchFamily="49" charset="-122"/>
                <a:ea typeface="黑体" panose="02010609060101010101" pitchFamily="49" charset="-122"/>
              </a:rPr>
              <a:t>产品展示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9619AB-1F3B-6616-8D43-E635C0A99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94" b="91267" l="9750" r="89987">
                        <a14:foregroundMark x1="35573" y1="9717" x2="65613" y2="10209"/>
                        <a14:foregroundMark x1="65349" y1="24600" x2="65349" y2="24600"/>
                        <a14:foregroundMark x1="42688" y1="91759" x2="57181" y2="91267"/>
                        <a14:foregroundMark x1="57181" y1="91267" x2="58366" y2="91267"/>
                        <a14:backgroundMark x1="13175" y1="13530" x2="13439" y2="58918"/>
                        <a14:backgroundMark x1="79447" y1="16728" x2="80764" y2="81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043" y="5524878"/>
            <a:ext cx="2530507" cy="27105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5EA2AA-AC7D-4628-FC76-2A2A47EA8A8A}"/>
              </a:ext>
            </a:extLst>
          </p:cNvPr>
          <p:cNvSpPr txBox="1"/>
          <p:nvPr/>
        </p:nvSpPr>
        <p:spPr>
          <a:xfrm>
            <a:off x="122121" y="8387623"/>
            <a:ext cx="1908809" cy="3821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69"/>
              </a:spcAft>
            </a:pPr>
            <a:r>
              <a:rPr lang="zh-CN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品牌：</a:t>
            </a:r>
            <a:endParaRPr lang="en-US" altLang="zh-CN" sz="1600" b="1" kern="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169"/>
              </a:spcAft>
            </a:pPr>
            <a:r>
              <a:rPr lang="zh-CN" altLang="zh-CN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自然乐园</a:t>
            </a:r>
            <a:r>
              <a:rPr lang="en-US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zh-CN" altLang="zh-CN" sz="11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169"/>
              </a:spcAft>
            </a:pPr>
            <a:r>
              <a:rPr lang="zh-CN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商品名称：</a:t>
            </a:r>
            <a:endParaRPr lang="en-US" altLang="zh-CN" sz="1600" b="1" kern="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169"/>
              </a:spcAft>
            </a:pPr>
            <a:r>
              <a:rPr lang="zh-CN" altLang="zh-CN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芦荟胶</a:t>
            </a:r>
            <a:endParaRPr lang="zh-CN" altLang="zh-CN" sz="11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169"/>
              </a:spcAft>
            </a:pPr>
            <a:r>
              <a:rPr lang="zh-CN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商品编号：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10026566407515</a:t>
            </a:r>
          </a:p>
          <a:p>
            <a:pPr>
              <a:spcAft>
                <a:spcPts val="169"/>
              </a:spcAft>
            </a:pPr>
            <a:r>
              <a:rPr lang="zh-CN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颜色：</a:t>
            </a:r>
            <a:r>
              <a:rPr lang="zh-CN" altLang="zh-CN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透明</a:t>
            </a:r>
            <a:endParaRPr lang="zh-CN" altLang="zh-CN" sz="11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169"/>
              </a:spcAft>
            </a:pPr>
            <a:r>
              <a:rPr lang="zh-CN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规格：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330ml</a:t>
            </a:r>
            <a:r>
              <a:rPr lang="en-US" altLang="zh-CN" sz="16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zh-CN" altLang="zh-CN" sz="11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169"/>
              </a:spcAft>
            </a:pPr>
            <a:r>
              <a:rPr lang="zh-CN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产地：</a:t>
            </a:r>
            <a:r>
              <a:rPr lang="zh-CN" altLang="zh-CN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韩国</a:t>
            </a:r>
            <a:endParaRPr lang="zh-CN" altLang="zh-CN" sz="11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169"/>
              </a:spcAft>
            </a:pPr>
            <a:r>
              <a:rPr lang="zh-CN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储存方式：</a:t>
            </a:r>
            <a:endParaRPr lang="en-US" altLang="zh-CN" sz="1600" b="1" kern="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169"/>
              </a:spcAft>
            </a:pPr>
            <a:r>
              <a:rPr lang="zh-CN" altLang="zh-CN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置于阴凉处</a:t>
            </a:r>
            <a:r>
              <a:rPr lang="en-US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zh-CN" altLang="zh-CN" sz="11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169"/>
              </a:spcAft>
            </a:pPr>
            <a:r>
              <a:rPr lang="zh-CN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保质期：</a:t>
            </a:r>
            <a:r>
              <a:rPr lang="zh-CN" altLang="zh-CN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见包装</a:t>
            </a:r>
            <a:endParaRPr lang="zh-CN" altLang="zh-CN" sz="11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169"/>
              </a:spcAft>
            </a:pPr>
            <a:r>
              <a:rPr lang="zh-CN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价格：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23.99</a:t>
            </a:r>
            <a:r>
              <a:rPr lang="zh-CN" altLang="zh-CN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zh-CN" altLang="zh-CN" sz="11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" name="图示 43">
            <a:extLst>
              <a:ext uri="{FF2B5EF4-FFF2-40B4-BE49-F238E27FC236}">
                <a16:creationId xmlns:a16="http://schemas.microsoft.com/office/drawing/2014/main" id="{1C82FDB1-C28F-C16F-8382-41D55A1CD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316303"/>
              </p:ext>
            </p:extLst>
          </p:nvPr>
        </p:nvGraphicFramePr>
        <p:xfrm>
          <a:off x="-57829" y="215206"/>
          <a:ext cx="3224892" cy="385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2413C4D7-1AE2-E39F-93C4-1B319DDEB362}"/>
              </a:ext>
            </a:extLst>
          </p:cNvPr>
          <p:cNvSpPr txBox="1"/>
          <p:nvPr/>
        </p:nvSpPr>
        <p:spPr>
          <a:xfrm>
            <a:off x="3167064" y="500956"/>
            <a:ext cx="966107" cy="85408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altLang="zh-CN" sz="4950" dirty="0">
                <a:latin typeface="Webdings" panose="05030102010509060703" pitchFamily="18" charset="2"/>
              </a:rPr>
              <a:t>d</a:t>
            </a:r>
            <a:endParaRPr lang="zh-CN" altLang="en-US" sz="495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A3E3746-A4DD-7997-78B8-76C2450662B7}"/>
              </a:ext>
            </a:extLst>
          </p:cNvPr>
          <p:cNvSpPr txBox="1"/>
          <p:nvPr/>
        </p:nvSpPr>
        <p:spPr>
          <a:xfrm>
            <a:off x="3875995" y="60483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敢承诺：七天无理由退换货，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十四天全程价格保护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C5F2382-0E37-3A9B-3162-CFD24E417314}"/>
              </a:ext>
            </a:extLst>
          </p:cNvPr>
          <p:cNvSpPr txBox="1"/>
          <p:nvPr/>
        </p:nvSpPr>
        <p:spPr>
          <a:xfrm>
            <a:off x="113619" y="500956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退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5E6C51-84BE-8541-B033-FA897C6F637F}"/>
              </a:ext>
            </a:extLst>
          </p:cNvPr>
          <p:cNvSpPr txBox="1"/>
          <p:nvPr/>
        </p:nvSpPr>
        <p:spPr>
          <a:xfrm>
            <a:off x="422877" y="1209368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退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0EC282B-48A8-0BF7-0240-5A57AAC8EBD0}"/>
              </a:ext>
            </a:extLst>
          </p:cNvPr>
          <p:cNvSpPr txBox="1"/>
          <p:nvPr/>
        </p:nvSpPr>
        <p:spPr>
          <a:xfrm>
            <a:off x="522891" y="1944925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退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542B3C4-126D-7A0A-AFC8-FFCE33430ED5}"/>
              </a:ext>
            </a:extLst>
          </p:cNvPr>
          <p:cNvSpPr txBox="1"/>
          <p:nvPr/>
        </p:nvSpPr>
        <p:spPr>
          <a:xfrm>
            <a:off x="82435" y="3388895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4911976-5F09-7B94-3687-16C05551B490}"/>
              </a:ext>
            </a:extLst>
          </p:cNvPr>
          <p:cNvSpPr txBox="1"/>
          <p:nvPr/>
        </p:nvSpPr>
        <p:spPr>
          <a:xfrm>
            <a:off x="416793" y="2653337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退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03DB974-52F3-9BEF-EB86-D7B8094D53D1}"/>
              </a:ext>
            </a:extLst>
          </p:cNvPr>
          <p:cNvSpPr txBox="1"/>
          <p:nvPr/>
        </p:nvSpPr>
        <p:spPr>
          <a:xfrm>
            <a:off x="3220019" y="1609251"/>
            <a:ext cx="966107" cy="85408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altLang="zh-CN" sz="4950" dirty="0">
                <a:latin typeface="Webdings" panose="05030102010509060703" pitchFamily="18" charset="2"/>
              </a:rPr>
              <a:t>&amp;</a:t>
            </a:r>
            <a:endParaRPr lang="zh-CN" altLang="en-US" sz="495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4366C2A-161A-83CD-135F-7D46DBE4C2FB}"/>
              </a:ext>
            </a:extLst>
          </p:cNvPr>
          <p:cNvSpPr txBox="1"/>
          <p:nvPr/>
        </p:nvSpPr>
        <p:spPr>
          <a:xfrm>
            <a:off x="3975181" y="1698570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敢承诺：金牌售后，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小时全天候在线使用指导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A96D935-5774-B210-55AB-824A33F6811D}"/>
              </a:ext>
            </a:extLst>
          </p:cNvPr>
          <p:cNvSpPr txBox="1"/>
          <p:nvPr/>
        </p:nvSpPr>
        <p:spPr>
          <a:xfrm>
            <a:off x="3167064" y="2714845"/>
            <a:ext cx="966107" cy="85408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altLang="zh-CN" sz="4950" dirty="0">
                <a:latin typeface="Wingdings" panose="05000000000000000000" pitchFamily="2" charset="2"/>
              </a:rPr>
              <a:t>+</a:t>
            </a:r>
            <a:endParaRPr lang="zh-CN" altLang="en-US" sz="495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B87E710-5D5E-1EF6-049D-B0A28DC47E70}"/>
              </a:ext>
            </a:extLst>
          </p:cNvPr>
          <p:cNvSpPr txBox="1"/>
          <p:nvPr/>
        </p:nvSpPr>
        <p:spPr>
          <a:xfrm>
            <a:off x="3972476" y="2817787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敢承诺：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50%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以上有效成分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含量，不见效仅退款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DC026C-8A8B-C2EF-A981-5A9E527B6498}"/>
              </a:ext>
            </a:extLst>
          </p:cNvPr>
          <p:cNvSpPr txBox="1"/>
          <p:nvPr/>
        </p:nvSpPr>
        <p:spPr>
          <a:xfrm>
            <a:off x="5051615" y="3917019"/>
            <a:ext cx="182934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75" dirty="0">
                <a:solidFill>
                  <a:schemeClr val="bg1">
                    <a:lumMod val="75000"/>
                  </a:schemeClr>
                </a:solidFill>
              </a:rPr>
              <a:t>不同人群体质不同，最终解释权归本店所有</a:t>
            </a:r>
          </a:p>
        </p:txBody>
      </p:sp>
    </p:spTree>
    <p:extLst>
      <p:ext uri="{BB962C8B-B14F-4D97-AF65-F5344CB8AC3E}">
        <p14:creationId xmlns:p14="http://schemas.microsoft.com/office/powerpoint/2010/main" val="4555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0963AE-668E-FC52-6EE8-F7F4D48328CF}"/>
              </a:ext>
            </a:extLst>
          </p:cNvPr>
          <p:cNvSpPr/>
          <p:nvPr/>
        </p:nvSpPr>
        <p:spPr>
          <a:xfrm>
            <a:off x="1712118" y="1055846"/>
            <a:ext cx="3433763" cy="302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ABE460-8C08-01B2-CA24-F55563407439}"/>
              </a:ext>
            </a:extLst>
          </p:cNvPr>
          <p:cNvSpPr txBox="1"/>
          <p:nvPr/>
        </p:nvSpPr>
        <p:spPr>
          <a:xfrm>
            <a:off x="1712118" y="1157937"/>
            <a:ext cx="3626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/>
              <a:t>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584C23-F929-BCB1-2F6B-E7F49F4B9550}"/>
              </a:ext>
            </a:extLst>
          </p:cNvPr>
          <p:cNvSpPr txBox="1"/>
          <p:nvPr/>
        </p:nvSpPr>
        <p:spPr>
          <a:xfrm>
            <a:off x="2670838" y="1147013"/>
            <a:ext cx="8338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>
                <a:solidFill>
                  <a:srgbClr val="FF0000"/>
                </a:solidFill>
              </a:rPr>
              <a:t>★★★★★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6D191F-3D9A-F8F1-ED6F-BB866150E40F}"/>
              </a:ext>
            </a:extLst>
          </p:cNvPr>
          <p:cNvSpPr txBox="1"/>
          <p:nvPr/>
        </p:nvSpPr>
        <p:spPr>
          <a:xfrm>
            <a:off x="1976227" y="1147013"/>
            <a:ext cx="69461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/>
              <a:t>快</a:t>
            </a:r>
            <a:r>
              <a:rPr lang="en-US" altLang="zh-CN" sz="1013" dirty="0"/>
              <a:t>***</a:t>
            </a:r>
            <a:r>
              <a:rPr lang="zh-CN" altLang="en-US" sz="1013" dirty="0"/>
              <a:t>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F4C367-FF07-6C8D-8D9C-C88E60E8C027}"/>
              </a:ext>
            </a:extLst>
          </p:cNvPr>
          <p:cNvSpPr txBox="1"/>
          <p:nvPr/>
        </p:nvSpPr>
        <p:spPr>
          <a:xfrm>
            <a:off x="2670838" y="1345517"/>
            <a:ext cx="2305439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dirty="0"/>
              <a:t>看着蛮大一瓶，包装精美，拿在手里很有档次，</a:t>
            </a:r>
            <a:endParaRPr lang="en-US" altLang="zh-CN" sz="788" dirty="0"/>
          </a:p>
          <a:p>
            <a:r>
              <a:rPr lang="zh-CN" altLang="en-US" sz="788" dirty="0"/>
              <a:t>北京空气干燥，对油皮非常不友好，保湿控油是</a:t>
            </a:r>
            <a:endParaRPr lang="en-US" altLang="zh-CN" sz="788" dirty="0"/>
          </a:p>
          <a:p>
            <a:r>
              <a:rPr lang="zh-CN" altLang="en-US" sz="788" dirty="0"/>
              <a:t>洗完脸第一要务，看配方没啥刺激性物质。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AC67F5-B7BB-FC74-0053-8443140BD83E}"/>
              </a:ext>
            </a:extLst>
          </p:cNvPr>
          <p:cNvSpPr txBox="1"/>
          <p:nvPr/>
        </p:nvSpPr>
        <p:spPr>
          <a:xfrm>
            <a:off x="1712118" y="1801856"/>
            <a:ext cx="3626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/>
              <a:t>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A03C84-B9A8-7654-8D67-9F9F99EB1531}"/>
              </a:ext>
            </a:extLst>
          </p:cNvPr>
          <p:cNvSpPr txBox="1"/>
          <p:nvPr/>
        </p:nvSpPr>
        <p:spPr>
          <a:xfrm>
            <a:off x="2670838" y="1790932"/>
            <a:ext cx="8338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>
                <a:solidFill>
                  <a:srgbClr val="FF0000"/>
                </a:solidFill>
              </a:rPr>
              <a:t>★★★★★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4951E1-D6A5-6767-B87F-9FF29529C249}"/>
              </a:ext>
            </a:extLst>
          </p:cNvPr>
          <p:cNvSpPr txBox="1"/>
          <p:nvPr/>
        </p:nvSpPr>
        <p:spPr>
          <a:xfrm>
            <a:off x="1976226" y="1790933"/>
            <a:ext cx="69460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/>
              <a:t>小</a:t>
            </a:r>
            <a:r>
              <a:rPr lang="en-US" altLang="zh-CN" sz="1013" dirty="0"/>
              <a:t>***</a:t>
            </a:r>
            <a:r>
              <a:rPr lang="zh-CN" altLang="en-US" sz="1013" dirty="0"/>
              <a:t>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9E5000-E701-C89E-49F4-4BB7FBB79CDD}"/>
              </a:ext>
            </a:extLst>
          </p:cNvPr>
          <p:cNvSpPr txBox="1"/>
          <p:nvPr/>
        </p:nvSpPr>
        <p:spPr>
          <a:xfrm>
            <a:off x="2670838" y="1989436"/>
            <a:ext cx="2305439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dirty="0"/>
              <a:t>第二次购买了，味道很好闻，不油腻，最主要是</a:t>
            </a:r>
            <a:endParaRPr lang="en-US" altLang="zh-CN" sz="788" dirty="0"/>
          </a:p>
          <a:p>
            <a:r>
              <a:rPr lang="zh-CN" altLang="en-US" sz="788" dirty="0"/>
              <a:t>不刺激皮肤，敏感肌的我，用它没有过敏。一瓶</a:t>
            </a:r>
            <a:endParaRPr lang="en-US" altLang="zh-CN" sz="788" dirty="0"/>
          </a:p>
          <a:p>
            <a:r>
              <a:rPr lang="zh-CN" altLang="en-US" sz="788" dirty="0"/>
              <a:t>用了两个月。保湿效果好。很满意的一次购物。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B9F943-BF3E-E871-A12B-4D9AC6C143F4}"/>
              </a:ext>
            </a:extLst>
          </p:cNvPr>
          <p:cNvSpPr txBox="1"/>
          <p:nvPr/>
        </p:nvSpPr>
        <p:spPr>
          <a:xfrm>
            <a:off x="1712118" y="2505614"/>
            <a:ext cx="3626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/>
              <a:t>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561E6E-AD2A-B393-4690-8A8EBF3B7B19}"/>
              </a:ext>
            </a:extLst>
          </p:cNvPr>
          <p:cNvSpPr txBox="1"/>
          <p:nvPr/>
        </p:nvSpPr>
        <p:spPr>
          <a:xfrm>
            <a:off x="2670838" y="2494689"/>
            <a:ext cx="8338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>
                <a:solidFill>
                  <a:srgbClr val="FF0000"/>
                </a:solidFill>
              </a:rPr>
              <a:t>★★★★★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060B8B-F81A-A952-BE8C-C7FCBF5F7312}"/>
              </a:ext>
            </a:extLst>
          </p:cNvPr>
          <p:cNvSpPr txBox="1"/>
          <p:nvPr/>
        </p:nvSpPr>
        <p:spPr>
          <a:xfrm>
            <a:off x="1976227" y="2494690"/>
            <a:ext cx="69460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/>
              <a:t>拉</a:t>
            </a:r>
            <a:r>
              <a:rPr lang="en-US" altLang="zh-CN" sz="1013" dirty="0"/>
              <a:t>***</a:t>
            </a:r>
            <a:r>
              <a:rPr lang="zh-CN" altLang="en-US" sz="1013" dirty="0"/>
              <a:t>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B3877E-5372-0DA4-9ABA-137378E163E0}"/>
              </a:ext>
            </a:extLst>
          </p:cNvPr>
          <p:cNvSpPr txBox="1"/>
          <p:nvPr/>
        </p:nvSpPr>
        <p:spPr>
          <a:xfrm>
            <a:off x="2670838" y="2693193"/>
            <a:ext cx="2305439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dirty="0"/>
              <a:t>已经买过多次了，非常的不错滋润，而且吸收效</a:t>
            </a:r>
            <a:endParaRPr lang="en-US" altLang="zh-CN" sz="788" dirty="0"/>
          </a:p>
          <a:p>
            <a:r>
              <a:rPr lang="zh-CN" altLang="en-US" sz="788" dirty="0"/>
              <a:t>果不错，味道是那种淡淡的清香味，每天晚上洗</a:t>
            </a:r>
            <a:endParaRPr lang="en-US" altLang="zh-CN" sz="788" dirty="0"/>
          </a:p>
          <a:p>
            <a:r>
              <a:rPr lang="zh-CN" altLang="en-US" sz="788" dirty="0"/>
              <a:t>漱完后擦脸巾可以了，还能修复晒伤，推荐购买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434508-15BA-28ED-5E1A-5EA202E817E8}"/>
              </a:ext>
            </a:extLst>
          </p:cNvPr>
          <p:cNvSpPr txBox="1"/>
          <p:nvPr/>
        </p:nvSpPr>
        <p:spPr>
          <a:xfrm>
            <a:off x="1712118" y="3178256"/>
            <a:ext cx="3626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/>
              <a:t>👨‍💼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BCD226-5022-B961-498C-D245DA2D57AB}"/>
              </a:ext>
            </a:extLst>
          </p:cNvPr>
          <p:cNvSpPr txBox="1"/>
          <p:nvPr/>
        </p:nvSpPr>
        <p:spPr>
          <a:xfrm>
            <a:off x="2670838" y="3167331"/>
            <a:ext cx="83388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>
                <a:solidFill>
                  <a:srgbClr val="FF0000"/>
                </a:solidFill>
              </a:rPr>
              <a:t>★★★★★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F691B-F8DC-2B27-CE33-BBF42FCDAEFB}"/>
              </a:ext>
            </a:extLst>
          </p:cNvPr>
          <p:cNvSpPr txBox="1"/>
          <p:nvPr/>
        </p:nvSpPr>
        <p:spPr>
          <a:xfrm>
            <a:off x="1976226" y="3167332"/>
            <a:ext cx="69460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 dirty="0"/>
              <a:t>就</a:t>
            </a:r>
            <a:r>
              <a:rPr lang="en-US" altLang="zh-CN" sz="1013" dirty="0"/>
              <a:t>***</a:t>
            </a:r>
            <a:r>
              <a:rPr lang="zh-CN" altLang="en-US" sz="1013" dirty="0"/>
              <a:t>嘿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1EA124-7D2C-306F-3964-8F2603FA0997}"/>
              </a:ext>
            </a:extLst>
          </p:cNvPr>
          <p:cNvSpPr txBox="1"/>
          <p:nvPr/>
        </p:nvSpPr>
        <p:spPr>
          <a:xfrm>
            <a:off x="2670837" y="3365835"/>
            <a:ext cx="2224648" cy="81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dirty="0"/>
              <a:t>给妈妈买的🤗，涂上冰冰凉凉的蛮舒服，已经被这家的芦荟胶给圈粉了，用着有很好的保湿祛痘效果，用了肌肤不会留下痘印，皮肤看起来都干净舒服了，睡前薄薄涂一层第二天起来皮肤可好了。摸起来非常细滑水嫩一天肌肤都非常干爽。</a:t>
            </a:r>
          </a:p>
        </p:txBody>
      </p:sp>
    </p:spTree>
    <p:extLst>
      <p:ext uri="{BB962C8B-B14F-4D97-AF65-F5344CB8AC3E}">
        <p14:creationId xmlns:p14="http://schemas.microsoft.com/office/powerpoint/2010/main" val="21458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2221</TotalTime>
  <Words>549</Words>
  <Application>Microsoft Office PowerPoint</Application>
  <PresentationFormat>自定义</PresentationFormat>
  <Paragraphs>98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汉仪中黑 197</vt:lpstr>
      <vt:lpstr>黑体</vt:lpstr>
      <vt:lpstr>华文新魏</vt:lpstr>
      <vt:lpstr>宋体</vt:lpstr>
      <vt:lpstr>Arial</vt:lpstr>
      <vt:lpstr>Calibri</vt:lpstr>
      <vt:lpstr>Calibri Light</vt:lpstr>
      <vt:lpstr>Times New Roman</vt:lpstr>
      <vt:lpstr>Webdings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政诚 徐</dc:creator>
  <cp:lastModifiedBy>政诚 徐</cp:lastModifiedBy>
  <cp:revision>14</cp:revision>
  <dcterms:created xsi:type="dcterms:W3CDTF">2024-06-19T02:11:41Z</dcterms:created>
  <dcterms:modified xsi:type="dcterms:W3CDTF">2024-07-10T08:01:58Z</dcterms:modified>
</cp:coreProperties>
</file>