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9.png" ContentType="image/png"/>
  <Override PartName="/ppt/media/image4.gif" ContentType="image/gif"/>
  <Override PartName="/ppt/media/image1.png" ContentType="image/png"/>
  <Override PartName="/ppt/media/image7.png" ContentType="image/png"/>
  <Override PartName="/ppt/media/image2.gif" ContentType="image/gif"/>
  <Override PartName="/ppt/media/image8.png" ContentType="image/png"/>
  <Override PartName="/ppt/media/image3.gif" ContentType="image/gif"/>
  <Override PartName="/ppt/media/image5.gif" ContentType="image/gif"/>
  <Override PartName="/ppt/media/image6.gif" ContentType="image/gif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E2B875-F675-4A40-9CB8-0D49B1B41D09}" type="datetime">
              <a:rPr b="0" lang="es-A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12/09/19</a:t>
            </a:fld>
            <a:endParaRPr b="0" lang="es-A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745385-76B2-4B5C-82D6-3385B81F0ABF}" type="slidenum">
              <a:rPr b="0" lang="es-AR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&lt;número&gt;</a:t>
            </a:fld>
            <a:endParaRPr b="0" lang="es-A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E09A4C-768C-402F-8831-4857DC480BFB}" type="datetime">
              <a:rPr b="0" lang="es-AR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12/09/19</a:t>
            </a:fld>
            <a:endParaRPr b="0" lang="es-A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D56FEC-E977-4314-8853-630C570B6E40}" type="slidenum">
              <a:rPr b="0" lang="es-AR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&lt;número&gt;</a:t>
            </a:fld>
            <a:endParaRPr b="0" lang="es-A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NYSL WebApp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s-AR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Northside Youth Soccer League</a:t>
            </a:r>
            <a:endParaRPr b="0" lang="es-A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976680" y="1874520"/>
            <a:ext cx="3688920" cy="36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Personas &amp; Scenarios</a:t>
            </a:r>
            <a:endParaRPr b="0" lang="en-US" sz="3600" spc="-1" strike="noStrike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91148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228600" algn="just">
              <a:buBlip>
                <a:blip r:embed="rId1"/>
              </a:buBlip>
            </a:pPr>
            <a:r>
              <a:rPr b="0" lang="en-US" sz="18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Open Sans;serif"/>
                <a:ea typeface="Microsoft YaHei"/>
              </a:rPr>
              <a:t>Sarah Connor, a working mom who has to balance the weekend schedules of three kids. Needs to know the fields locations. May have kids in different teams.</a:t>
            </a:r>
            <a:endParaRPr b="0" lang="en-US" sz="1800" spc="-1" strike="noStrike">
              <a:solidFill>
                <a:srgbClr val="231f20"/>
              </a:solidFill>
              <a:uFill>
                <a:solidFill>
                  <a:srgbClr val="ffffff"/>
                </a:solidFill>
              </a:uFill>
              <a:latin typeface="Open Sans;serif"/>
            </a:endParaRPr>
          </a:p>
          <a:p>
            <a:pPr marL="457200" indent="-228600" algn="just">
              <a:buBlip>
                <a:blip r:embed="rId2"/>
              </a:buBlip>
            </a:pPr>
            <a:endParaRPr b="0" lang="en-US" sz="1800" spc="-1" strike="noStrike">
              <a:solidFill>
                <a:srgbClr val="231f20"/>
              </a:solidFill>
              <a:uFill>
                <a:solidFill>
                  <a:srgbClr val="ffffff"/>
                </a:solidFill>
              </a:uFill>
              <a:latin typeface="Open Sans;serif"/>
            </a:endParaRPr>
          </a:p>
          <a:p>
            <a:pPr marL="457200" indent="-228600" algn="just">
              <a:buBlip>
                <a:blip r:embed="rId3"/>
              </a:buBlip>
            </a:pPr>
            <a:r>
              <a:rPr b="0" lang="en-US" sz="18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Open Sans;serif"/>
                <a:ea typeface="Microsoft YaHei"/>
              </a:rPr>
              <a:t>Bob Builder, a parent volunteer at games. Needs to know location and time of the matches he is volunteering on.</a:t>
            </a:r>
            <a:endParaRPr b="0" lang="en-US" sz="1800" spc="-1" strike="noStrike">
              <a:solidFill>
                <a:srgbClr val="231f20"/>
              </a:solidFill>
              <a:uFill>
                <a:solidFill>
                  <a:srgbClr val="ffffff"/>
                </a:solidFill>
              </a:uFill>
              <a:latin typeface="Open Sans;serif"/>
            </a:endParaRPr>
          </a:p>
          <a:p>
            <a:pPr marL="457200" indent="-228600" algn="just">
              <a:buBlip>
                <a:blip r:embed="rId4"/>
              </a:buBlip>
            </a:pPr>
            <a:endParaRPr b="0" lang="en-US" sz="1800" spc="-1" strike="noStrike">
              <a:solidFill>
                <a:srgbClr val="231f20"/>
              </a:solidFill>
              <a:uFill>
                <a:solidFill>
                  <a:srgbClr val="ffffff"/>
                </a:solidFill>
              </a:uFill>
              <a:latin typeface="Open Sans;serif"/>
            </a:endParaRPr>
          </a:p>
          <a:p>
            <a:pPr marL="457200" indent="-228600" algn="just">
              <a:buBlip>
                <a:blip r:embed="rId5"/>
              </a:buBlip>
            </a:pPr>
            <a:r>
              <a:rPr b="0" lang="en-US" sz="1800" spc="-1" strike="noStrike">
                <a:solidFill>
                  <a:srgbClr val="231f20"/>
                </a:solidFill>
                <a:uFill>
                  <a:solidFill>
                    <a:srgbClr val="ffffff"/>
                  </a:solidFill>
                </a:uFill>
                <a:latin typeface="Open Sans;serif"/>
                <a:ea typeface="Microsoft YaHei"/>
              </a:rPr>
              <a:t>Chris Pinecone, a 13-year-old team member who plays intensely. He wants to know which team is he playing against next weekend.</a:t>
            </a:r>
            <a:endParaRPr b="0" lang="en-US" sz="1800" spc="-1" strike="noStrike">
              <a:solidFill>
                <a:srgbClr val="231f20"/>
              </a:solidFill>
              <a:uFill>
                <a:solidFill>
                  <a:srgbClr val="ffffff"/>
                </a:solidFill>
              </a:uFill>
              <a:latin typeface="Open Sans;serif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328000" y="-6120"/>
            <a:ext cx="6864120" cy="68641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2520000" y="432000"/>
            <a:ext cx="2016000" cy="77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Black"/>
              </a:rPr>
              <a:t>Home Screen</a:t>
            </a:r>
            <a:endParaRPr b="1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 Black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632000" y="430560"/>
            <a:ext cx="2232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Black"/>
              </a:rPr>
              <a:t>Schedule Screen</a:t>
            </a:r>
            <a:endParaRPr b="1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egoe UI Blac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5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Tecnologías Aplicadas</a:t>
            </a:r>
            <a:endParaRPr b="0" lang="en-US" sz="3600" spc="-1" strike="noStrike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  <a:ea typeface="Microsoft YaHe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 rot="21583800">
            <a:off x="2309760" y="1599120"/>
            <a:ext cx="6572520" cy="2516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243160" y="4259160"/>
            <a:ext cx="2220840" cy="2220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4536000" y="4248000"/>
            <a:ext cx="2232000" cy="2232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6192000" y="3841560"/>
            <a:ext cx="3358440" cy="335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Application>LibreOffice/5.3.4.2$Windows_X86_64 LibreOffice_project/f82d347ccc0be322489bf7da61d7e4ad13fe2ff3</Application>
  <Words>6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2019-09-11T18:06:23Z</dcterms:created>
  <dc:creator>Nicolás Chiovetta</dc:creator>
  <dc:description/>
  <dc:language>es-AR</dc:language>
  <cp:lastModifiedBy/>
  <dcterms:modified xsi:type="dcterms:W3CDTF">2019-09-12T09:37:40Z</dcterms:modified>
  <cp:revision>3</cp:revision>
  <dc:subject/>
  <dc:title>NYSL WebApp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